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1.jpeg" ContentType="image/jpeg"/>
  <Override PartName="/ppt/theme/theme2.xml" ContentType="application/vnd.openxmlformats-officedocument.theme+xml"/>
  <Override PartName="/ppt/media/media1.mov" ContentType="vide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D2E2"/>
          </a:solidFill>
        </a:fill>
      </a:tcStyle>
    </a:wholeTbl>
    <a:band2H>
      <a:tcTxStyle b="def" i="def"/>
      <a:tcStyle>
        <a:tcBdr/>
        <a:fill>
          <a:solidFill>
            <a:srgbClr val="E8EA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7EF"/>
          </a:solidFill>
        </a:fill>
      </a:tcStyle>
    </a:wholeTbl>
    <a:band2H>
      <a:tcTxStyle b="def" i="def"/>
      <a:tcStyle>
        <a:tcBdr/>
        <a:fill>
          <a:solidFill>
            <a:srgbClr val="E7EC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BDF"/>
          </a:solidFill>
        </a:fill>
      </a:tcStyle>
    </a:wholeTbl>
    <a:band2H>
      <a:tcTxStyle b="def" i="def"/>
      <a:tcStyle>
        <a:tcBdr/>
        <a:fill>
          <a:solidFill>
            <a:srgbClr val="EFEE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91" name="Shape 291"/>
          <p:cNvSpPr/>
          <p:nvPr>
            <p:ph type="sldImg"/>
          </p:nvPr>
        </p:nvSpPr>
        <p:spPr>
          <a:xfrm>
            <a:off x="1143000" y="685800"/>
            <a:ext cx="4572000" cy="3429000"/>
          </a:xfrm>
          <a:prstGeom prst="rect">
            <a:avLst/>
          </a:prstGeom>
        </p:spPr>
        <p:txBody>
          <a:bodyPr/>
          <a:lstStyle/>
          <a:p>
            <a:pPr/>
          </a:p>
        </p:txBody>
      </p:sp>
      <p:sp>
        <p:nvSpPr>
          <p:cNvPr id="292" name="Shape 2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lvl1pPr>
              <a:defRPr sz="1400"/>
            </a:lvl1pPr>
          </a:lstStyle>
          <a:p>
            <a:pPr/>
            <a:r>
              <a:t>11 metanalisi che prendono in considerazione complicanze dopo OAGB confrontato ad altre procedure bariatriche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Studio su 14000 pz sottoposti a RYGB, l’incidenza di MU cresceva di pari passo con la grandezza della pouch a causa del maggior numero di cellule parietali che producono acido cloridrico - dibattuto nel mini perché succhi pancreatici alcalini (14% in più per ogni cm).</a:t>
            </a:r>
          </a:p>
          <a:p>
            <a:pPr/>
            <a:r>
              <a:t>Studio retrospettivo su 122 pazienti, per ogni 5 cm3 di aumento della pouch size, 2.4 volte probabilità di sviluppare MU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Molti studi mostrano come un’anastomosi circolare rappresenti un maggior rischio di sviluppare MU.</a:t>
            </a:r>
          </a:p>
          <a:p>
            <a:pPr/>
            <a:r>
              <a:t> marginal ulcer rate is generally higher in the CSA group due to the permanent nature of titanium staples, which unlike the absorbable sutures used in HSA, can erode the integrity of the mucosal barrier leading to ulceration.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r>
              <a:t>-Studio retrospettivo di 35mila pazienti,  il fumo aumentava del 56% il rischio di sviluppare ulcere marginali</a:t>
            </a:r>
          </a:p>
          <a:p>
            <a:pPr/>
            <a:r>
              <a:t>-2800 pazienti, rischio aumentato di 3,1 volte nei pazienti che usano nsaid</a:t>
            </a:r>
          </a:p>
          <a:p>
            <a:pPr/>
            <a:r>
              <a:t>-Metanalisi 14 studi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Incidenza aumentata di 10 volte in pazienti con H pylori</a:t>
            </a:r>
          </a:p>
          <a:p>
            <a:pPr/>
            <a:r>
              <a:t>Studio retrospettivo Final multivariate regression analysis revealed that H. pylori was the strongest independent predictor of</a:t>
            </a:r>
          </a:p>
          <a:p>
            <a:pPr/>
            <a:r>
              <a:t>marginal ulceration.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r>
              <a:t>Studio retrospettivo su 3368 pazienti sottoposti a OAGB. Di questi 96 hanno avuto ernia interna, tutti a livello del Petersen.</a:t>
            </a:r>
          </a:p>
          <a:p>
            <a:pPr/>
            <a:r>
              <a:t>Nessuno ha avuto bisogno di resezione intestinale, anche se 9 avevano segni di ipovascolarizzazione.</a:t>
            </a:r>
          </a:p>
          <a:p>
            <a:pPr/>
            <a:r>
              <a:t>Chiusura del Petersen e riposizionamento dell’ansa (96% laparo).</a:t>
            </a:r>
          </a:p>
          <a:p>
            <a:pPr/>
            <a:r>
              <a:t>Nel 77% ansa comune, 23% ansa biliare</a:t>
            </a:r>
          </a:p>
          <a:p>
            <a:pPr/>
            <a:r>
              <a:t>In 47.3% of patients, we observed at laparoscopy a 180° torsion of the gastrojejunal anastomosis due to quasi-complete incarceration of the common limb. This observation is peculiar to OAGB: only a single point of fixa- tion exists for the presence of a single anastomosis and the weight of the herniated bowel may easily cause rotation of the anastomosis.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r>
              <a:t>Case report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Diapositiva titolo">
    <p:spTree>
      <p:nvGrpSpPr>
        <p:cNvPr id="1" name=""/>
        <p:cNvGrpSpPr/>
        <p:nvPr/>
      </p:nvGrpSpPr>
      <p:grpSpPr>
        <a:xfrm>
          <a:off x="0" y="0"/>
          <a:ext cx="0" cy="0"/>
          <a:chOff x="0" y="0"/>
          <a:chExt cx="0" cy="0"/>
        </a:xfrm>
      </p:grpSpPr>
      <p:sp>
        <p:nvSpPr>
          <p:cNvPr id="18" name="Segnaposto immagine 9"/>
          <p:cNvSpPr/>
          <p:nvPr>
            <p:ph type="pic" idx="21"/>
          </p:nvPr>
        </p:nvSpPr>
        <p:spPr>
          <a:xfrm>
            <a:off x="0" y="0"/>
            <a:ext cx="12192000" cy="6858000"/>
          </a:xfrm>
          <a:prstGeom prst="rect">
            <a:avLst/>
          </a:prstGeom>
        </p:spPr>
        <p:txBody>
          <a:bodyPr lIns="91439" tIns="45719" rIns="91439" bIns="45719">
            <a:noAutofit/>
          </a:bodyPr>
          <a:lstStyle/>
          <a:p>
            <a:pPr/>
          </a:p>
        </p:txBody>
      </p:sp>
      <p:sp>
        <p:nvSpPr>
          <p:cNvPr id="19" name="Corpo livello uno…"/>
          <p:cNvSpPr txBox="1"/>
          <p:nvPr>
            <p:ph type="body" sz="quarter" idx="1"/>
          </p:nvPr>
        </p:nvSpPr>
        <p:spPr>
          <a:xfrm>
            <a:off x="1212850" y="4508500"/>
            <a:ext cx="5118100" cy="1279653"/>
          </a:xfrm>
          <a:prstGeom prst="rect">
            <a:avLst/>
          </a:prstGeom>
        </p:spPr>
        <p:txBody>
          <a:bodyPr lIns="45719" tIns="45719" rIns="45719" bIns="45719"/>
          <a:lstStyle>
            <a:lvl1pPr marL="0" indent="0">
              <a:buClrTx/>
              <a:buSzTx/>
              <a:buNone/>
              <a:defRPr cap="all" spc="200" sz="2400">
                <a:solidFill>
                  <a:srgbClr val="FFFFFF"/>
                </a:solidFill>
              </a:defRPr>
            </a:lvl1pPr>
            <a:lvl2pPr marL="0" indent="457200">
              <a:buClrTx/>
              <a:buSzTx/>
              <a:buNone/>
              <a:defRPr cap="all" spc="200" sz="2400">
                <a:solidFill>
                  <a:srgbClr val="FFFFFF"/>
                </a:solidFill>
              </a:defRPr>
            </a:lvl2pPr>
            <a:lvl3pPr marL="0" indent="914400">
              <a:buClrTx/>
              <a:buSzTx/>
              <a:buNone/>
              <a:defRPr cap="all" spc="200" sz="2400">
                <a:solidFill>
                  <a:srgbClr val="FFFFFF"/>
                </a:solidFill>
              </a:defRPr>
            </a:lvl3pPr>
            <a:lvl4pPr marL="0" indent="1371600">
              <a:buClrTx/>
              <a:buSzTx/>
              <a:buNone/>
              <a:defRPr cap="all" spc="200" sz="2400">
                <a:solidFill>
                  <a:srgbClr val="FFFFFF"/>
                </a:solidFill>
              </a:defRPr>
            </a:lvl4pPr>
            <a:lvl5pPr marL="0" indent="1828800">
              <a:buClrTx/>
              <a:buSzTx/>
              <a:buNone/>
              <a:defRPr cap="all" spc="200" sz="2400">
                <a:solidFill>
                  <a:srgbClr val="FFF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0" name="Titolo Testo"/>
          <p:cNvSpPr txBox="1"/>
          <p:nvPr>
            <p:ph type="title"/>
          </p:nvPr>
        </p:nvSpPr>
        <p:spPr>
          <a:xfrm>
            <a:off x="1212850" y="2057400"/>
            <a:ext cx="5118100" cy="1929066"/>
          </a:xfrm>
          <a:prstGeom prst="rect">
            <a:avLst/>
          </a:prstGeom>
        </p:spPr>
        <p:txBody>
          <a:bodyPr/>
          <a:lstStyle>
            <a:lvl1pPr>
              <a:defRPr sz="5400">
                <a:solidFill>
                  <a:srgbClr val="FFFFFF"/>
                </a:solidFill>
              </a:defRPr>
            </a:lvl1pPr>
          </a:lstStyle>
          <a:p>
            <a:pPr/>
            <a:r>
              <a:t>Titolo Testo</a:t>
            </a:r>
          </a:p>
        </p:txBody>
      </p:sp>
      <p:sp>
        <p:nvSpPr>
          <p:cNvPr id="2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uto con didascalia">
    <p:spTree>
      <p:nvGrpSpPr>
        <p:cNvPr id="1" name=""/>
        <p:cNvGrpSpPr/>
        <p:nvPr/>
      </p:nvGrpSpPr>
      <p:grpSpPr>
        <a:xfrm>
          <a:off x="0" y="0"/>
          <a:ext cx="0" cy="0"/>
          <a:chOff x="0" y="0"/>
          <a:chExt cx="0" cy="0"/>
        </a:xfrm>
      </p:grpSpPr>
      <p:grpSp>
        <p:nvGrpSpPr>
          <p:cNvPr id="152" name="Gruppo 5"/>
          <p:cNvGrpSpPr/>
          <p:nvPr/>
        </p:nvGrpSpPr>
        <p:grpSpPr>
          <a:xfrm>
            <a:off x="8166734" y="10622"/>
            <a:ext cx="2857501" cy="6847376"/>
            <a:chOff x="0" y="0"/>
            <a:chExt cx="2857500" cy="6847375"/>
          </a:xfrm>
        </p:grpSpPr>
        <p:sp>
          <p:nvSpPr>
            <p:cNvPr id="150" name="Parallelogramma 14"/>
            <p:cNvSpPr/>
            <p:nvPr/>
          </p:nvSpPr>
          <p:spPr>
            <a:xfrm>
              <a:off x="0" y="0"/>
              <a:ext cx="2857500" cy="6847376"/>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151" name="Immagine 12" descr="Immagine 12"/>
            <p:cNvPicPr>
              <a:picLocks noChangeAspect="1"/>
            </p:cNvPicPr>
            <p:nvPr/>
          </p:nvPicPr>
          <p:blipFill>
            <a:blip r:embed="rId2">
              <a:extLst/>
            </a:blip>
            <a:stretch>
              <a:fillRect/>
            </a:stretch>
          </p:blipFill>
          <p:spPr>
            <a:xfrm>
              <a:off x="4" y="569574"/>
              <a:ext cx="2831283" cy="4929684"/>
            </a:xfrm>
            <a:prstGeom prst="rect">
              <a:avLst/>
            </a:prstGeom>
            <a:ln w="12700" cap="flat">
              <a:noFill/>
              <a:miter lim="400000"/>
            </a:ln>
            <a:effectLst/>
          </p:spPr>
        </p:pic>
      </p:grpSp>
      <p:sp>
        <p:nvSpPr>
          <p:cNvPr id="153" name="Rettangolo 7"/>
          <p:cNvSpPr/>
          <p:nvPr/>
        </p:nvSpPr>
        <p:spPr>
          <a:xfrm>
            <a:off x="15" y="0"/>
            <a:ext cx="4654298" cy="5864225"/>
          </a:xfrm>
          <a:prstGeom prst="rect">
            <a:avLst/>
          </a:prstGeom>
          <a:solidFill>
            <a:srgbClr val="242852"/>
          </a:solidFill>
          <a:ln w="12700">
            <a:miter lim="400000"/>
          </a:ln>
        </p:spPr>
        <p:txBody>
          <a:bodyPr lIns="45719" rIns="45719"/>
          <a:lstStyle/>
          <a:p>
            <a:pPr/>
          </a:p>
        </p:txBody>
      </p:sp>
      <p:sp>
        <p:nvSpPr>
          <p:cNvPr id="154" name="Titolo Testo"/>
          <p:cNvSpPr txBox="1"/>
          <p:nvPr>
            <p:ph type="title"/>
          </p:nvPr>
        </p:nvSpPr>
        <p:spPr>
          <a:xfrm>
            <a:off x="1092200" y="786383"/>
            <a:ext cx="3068834" cy="2093976"/>
          </a:xfrm>
          <a:prstGeom prst="rect">
            <a:avLst/>
          </a:prstGeom>
        </p:spPr>
        <p:txBody>
          <a:bodyPr/>
          <a:lstStyle>
            <a:lvl1pPr>
              <a:defRPr b="0" sz="3600">
                <a:solidFill>
                  <a:srgbClr val="FFFFFF"/>
                </a:solidFill>
              </a:defRPr>
            </a:lvl1pPr>
          </a:lstStyle>
          <a:p>
            <a:pPr/>
            <a:r>
              <a:t>Titolo Testo</a:t>
            </a:r>
          </a:p>
        </p:txBody>
      </p:sp>
      <p:sp>
        <p:nvSpPr>
          <p:cNvPr id="155" name="Corpo livello uno…"/>
          <p:cNvSpPr txBox="1"/>
          <p:nvPr>
            <p:ph type="body" sz="half" idx="1"/>
          </p:nvPr>
        </p:nvSpPr>
        <p:spPr>
          <a:xfrm>
            <a:off x="5458983" y="812800"/>
            <a:ext cx="5713842" cy="486861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156" name="Segnaposto testo 3"/>
          <p:cNvSpPr/>
          <p:nvPr>
            <p:ph type="body" sz="quarter" idx="21" hasCustomPrompt="1"/>
          </p:nvPr>
        </p:nvSpPr>
        <p:spPr>
          <a:xfrm>
            <a:off x="1092200" y="3043049"/>
            <a:ext cx="3068833" cy="2638361"/>
          </a:xfrm>
          <a:prstGeom prst="rect">
            <a:avLst/>
          </a:prstGeom>
        </p:spPr>
        <p:txBody>
          <a:bodyPr lIns="45719" tIns="45719" rIns="45719" bIns="45719"/>
          <a:lstStyle>
            <a:lvl1pPr marL="0" indent="0">
              <a:buClrTx/>
              <a:buSzTx/>
              <a:buNone/>
              <a:defRPr sz="1800">
                <a:solidFill>
                  <a:srgbClr val="FFFFFF"/>
                </a:solidFill>
              </a:defRPr>
            </a:lvl1pPr>
          </a:lstStyle>
          <a:p>
            <a:pPr/>
            <a:r>
              <a:t>Fare clic per modificare gli stili del testo dello schema</a:t>
            </a:r>
          </a:p>
        </p:txBody>
      </p:sp>
      <p:sp>
        <p:nvSpPr>
          <p:cNvPr id="157" name="Rettangolo 8"/>
          <p:cNvSpPr/>
          <p:nvPr/>
        </p:nvSpPr>
        <p:spPr>
          <a:xfrm>
            <a:off x="0" y="1397000"/>
            <a:ext cx="1036320" cy="1329482"/>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158" name="Rettangolo 10"/>
          <p:cNvSpPr/>
          <p:nvPr/>
        </p:nvSpPr>
        <p:spPr>
          <a:xfrm>
            <a:off x="5458983" y="624141"/>
            <a:ext cx="5713841" cy="125667"/>
          </a:xfrm>
          <a:prstGeom prst="rect">
            <a:avLst/>
          </a:prstGeom>
          <a:solidFill>
            <a:srgbClr val="242852"/>
          </a:solidFill>
          <a:ln w="12700">
            <a:miter lim="400000"/>
          </a:ln>
        </p:spPr>
        <p:txBody>
          <a:bodyPr lIns="45719" rIns="45719" anchor="ctr"/>
          <a:lstStyle/>
          <a:p>
            <a:pPr algn="ctr">
              <a:defRPr>
                <a:solidFill>
                  <a:srgbClr val="FFFFFF"/>
                </a:solidFill>
              </a:defRPr>
            </a:pPr>
          </a:p>
        </p:txBody>
      </p:sp>
      <p:sp>
        <p:nvSpPr>
          <p:cNvPr id="159" name="Connecteur droit 19"/>
          <p:cNvSpPr/>
          <p:nvPr/>
        </p:nvSpPr>
        <p:spPr>
          <a:xfrm flipH="1">
            <a:off x="1092200" y="6446837"/>
            <a:ext cx="1643439" cy="1"/>
          </a:xfrm>
          <a:prstGeom prst="line">
            <a:avLst/>
          </a:prstGeom>
          <a:ln w="28575">
            <a:solidFill>
              <a:srgbClr val="242852"/>
            </a:solidFill>
          </a:ln>
        </p:spPr>
        <p:txBody>
          <a:bodyPr lIns="45719" rIns="45719"/>
          <a:lstStyle/>
          <a:p>
            <a:pPr/>
          </a:p>
        </p:txBody>
      </p:sp>
      <p:sp>
        <p:nvSpPr>
          <p:cNvPr id="160" name="Connecteur droit 19"/>
          <p:cNvSpPr/>
          <p:nvPr/>
        </p:nvSpPr>
        <p:spPr>
          <a:xfrm flipH="1">
            <a:off x="8420100" y="6429376"/>
            <a:ext cx="1000462" cy="1"/>
          </a:xfrm>
          <a:prstGeom prst="line">
            <a:avLst/>
          </a:prstGeom>
          <a:ln w="28575">
            <a:solidFill>
              <a:srgbClr val="ACCBF9"/>
            </a:solidFill>
          </a:ln>
        </p:spPr>
        <p:txBody>
          <a:bodyPr lIns="45719" rIns="45719"/>
          <a:lstStyle/>
          <a:p>
            <a:pPr/>
          </a:p>
        </p:txBody>
      </p:sp>
      <p:sp>
        <p:nvSpPr>
          <p:cNvPr id="161" name="Connecteur droit 19"/>
          <p:cNvSpPr/>
          <p:nvPr/>
        </p:nvSpPr>
        <p:spPr>
          <a:xfrm flipH="1" flipV="1">
            <a:off x="10765674" y="6446837"/>
            <a:ext cx="407259" cy="6351"/>
          </a:xfrm>
          <a:prstGeom prst="line">
            <a:avLst/>
          </a:prstGeom>
          <a:ln w="28575">
            <a:solidFill>
              <a:srgbClr val="ACCBF9"/>
            </a:solidFill>
          </a:ln>
        </p:spPr>
        <p:txBody>
          <a:bodyPr lIns="45719" rIns="45719"/>
          <a:lstStyle/>
          <a:p>
            <a:pPr/>
          </a:p>
        </p:txBody>
      </p:sp>
      <p:sp>
        <p:nvSpPr>
          <p:cNvPr id="162" name="Segnaposto piè di pagina 2"/>
          <p:cNvSpPr txBox="1"/>
          <p:nvPr/>
        </p:nvSpPr>
        <p:spPr>
          <a:xfrm>
            <a:off x="261849" y="6526443"/>
            <a:ext cx="4754882" cy="20591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cap="all" sz="900">
                <a:solidFill>
                  <a:srgbClr val="404040"/>
                </a:solidFill>
              </a:defRPr>
            </a:lvl1pPr>
          </a:lstStyle>
          <a:p>
            <a:pPr/>
            <a:r>
              <a:t>Direttori del Corso – M. De Luca – M.A. Zappa</a:t>
            </a:r>
          </a:p>
        </p:txBody>
      </p:sp>
      <p:sp>
        <p:nvSpPr>
          <p:cNvPr id="16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olo e contenuto">
    <p:spTree>
      <p:nvGrpSpPr>
        <p:cNvPr id="1" name=""/>
        <p:cNvGrpSpPr/>
        <p:nvPr/>
      </p:nvGrpSpPr>
      <p:grpSpPr>
        <a:xfrm>
          <a:off x="0" y="0"/>
          <a:ext cx="0" cy="0"/>
          <a:chOff x="0" y="0"/>
          <a:chExt cx="0" cy="0"/>
        </a:xfrm>
      </p:grpSpPr>
      <p:sp>
        <p:nvSpPr>
          <p:cNvPr id="170" name="Rettangolo 7"/>
          <p:cNvSpPr/>
          <p:nvPr/>
        </p:nvSpPr>
        <p:spPr>
          <a:xfrm>
            <a:off x="0" y="1011980"/>
            <a:ext cx="1036320" cy="685801"/>
          </a:xfrm>
          <a:prstGeom prst="rect">
            <a:avLst/>
          </a:prstGeom>
          <a:solidFill>
            <a:schemeClr val="accent1"/>
          </a:solidFill>
          <a:ln w="12700">
            <a:miter lim="400000"/>
          </a:ln>
        </p:spPr>
        <p:txBody>
          <a:bodyPr lIns="45719" rIns="45719" anchor="ctr"/>
          <a:lstStyle/>
          <a:p>
            <a:pPr algn="ctr">
              <a:defRPr>
                <a:solidFill>
                  <a:srgbClr val="FFFFFF"/>
                </a:solidFill>
              </a:defRPr>
            </a:pPr>
          </a:p>
        </p:txBody>
      </p:sp>
      <p:grpSp>
        <p:nvGrpSpPr>
          <p:cNvPr id="173" name="Gruppo 11"/>
          <p:cNvGrpSpPr/>
          <p:nvPr/>
        </p:nvGrpSpPr>
        <p:grpSpPr>
          <a:xfrm>
            <a:off x="8166734" y="10622"/>
            <a:ext cx="2857501" cy="6847376"/>
            <a:chOff x="0" y="0"/>
            <a:chExt cx="2857500" cy="6847375"/>
          </a:xfrm>
        </p:grpSpPr>
        <p:sp>
          <p:nvSpPr>
            <p:cNvPr id="171" name="Parallelogramma 14"/>
            <p:cNvSpPr/>
            <p:nvPr/>
          </p:nvSpPr>
          <p:spPr>
            <a:xfrm>
              <a:off x="0" y="0"/>
              <a:ext cx="2857500" cy="6847376"/>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172" name="Immagine 9" descr="Immagine 9"/>
            <p:cNvPicPr>
              <a:picLocks noChangeAspect="1"/>
            </p:cNvPicPr>
            <p:nvPr/>
          </p:nvPicPr>
          <p:blipFill>
            <a:blip r:embed="rId2">
              <a:extLst/>
            </a:blip>
            <a:stretch>
              <a:fillRect/>
            </a:stretch>
          </p:blipFill>
          <p:spPr>
            <a:xfrm>
              <a:off x="4" y="569574"/>
              <a:ext cx="2831283" cy="4929684"/>
            </a:xfrm>
            <a:prstGeom prst="rect">
              <a:avLst/>
            </a:prstGeom>
            <a:ln w="12700" cap="flat">
              <a:noFill/>
              <a:miter lim="400000"/>
            </a:ln>
            <a:effectLst/>
          </p:spPr>
        </p:pic>
      </p:grpSp>
      <p:sp>
        <p:nvSpPr>
          <p:cNvPr id="174" name="Titolo Testo"/>
          <p:cNvSpPr txBox="1"/>
          <p:nvPr>
            <p:ph type="title"/>
          </p:nvPr>
        </p:nvSpPr>
        <p:spPr>
          <a:prstGeom prst="rect">
            <a:avLst/>
          </a:prstGeom>
        </p:spPr>
        <p:txBody>
          <a:bodyPr/>
          <a:lstStyle/>
          <a:p>
            <a:pPr/>
            <a:r>
              <a:t>Titolo Testo</a:t>
            </a:r>
          </a:p>
        </p:txBody>
      </p:sp>
      <p:sp>
        <p:nvSpPr>
          <p:cNvPr id="175" name="Corpo livello uno…"/>
          <p:cNvSpPr txBox="1"/>
          <p:nvPr>
            <p:ph type="body" idx="1"/>
          </p:nvPr>
        </p:nvSpPr>
        <p:spPr>
          <a:xfrm>
            <a:off x="1216548" y="2108200"/>
            <a:ext cx="10058401" cy="3760892"/>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176" name="Segnaposto piè di pagina 2"/>
          <p:cNvSpPr txBox="1"/>
          <p:nvPr/>
        </p:nvSpPr>
        <p:spPr>
          <a:xfrm>
            <a:off x="261849" y="6526443"/>
            <a:ext cx="4754882" cy="20591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cap="all" sz="900">
                <a:solidFill>
                  <a:srgbClr val="404040"/>
                </a:solidFill>
              </a:defRPr>
            </a:lvl1pPr>
          </a:lstStyle>
          <a:p>
            <a:pPr/>
            <a:r>
              <a:t>Direttori del Corso – M. De Luca – M.A. Zappa</a:t>
            </a:r>
          </a:p>
        </p:txBody>
      </p:sp>
      <p:grpSp>
        <p:nvGrpSpPr>
          <p:cNvPr id="180" name="Gruppo 4"/>
          <p:cNvGrpSpPr/>
          <p:nvPr/>
        </p:nvGrpSpPr>
        <p:grpSpPr>
          <a:xfrm>
            <a:off x="-1" y="6133244"/>
            <a:ext cx="12192002" cy="714133"/>
            <a:chOff x="0" y="0"/>
            <a:chExt cx="12192000" cy="714132"/>
          </a:xfrm>
        </p:grpSpPr>
        <p:sp>
          <p:nvSpPr>
            <p:cNvPr id="177" name="Rettangolo 5"/>
            <p:cNvSpPr/>
            <p:nvPr/>
          </p:nvSpPr>
          <p:spPr>
            <a:xfrm rot="16200000">
              <a:off x="6073140" y="-6073141"/>
              <a:ext cx="45720" cy="12192001"/>
            </a:xfrm>
            <a:prstGeom prst="rect">
              <a:avLst/>
            </a:prstGeom>
            <a:solidFill>
              <a:srgbClr val="FFC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8" name="Rettangolo 7"/>
            <p:cNvSpPr/>
            <p:nvPr/>
          </p:nvSpPr>
          <p:spPr>
            <a:xfrm rot="16200000">
              <a:off x="6044045" y="-6002483"/>
              <a:ext cx="103911" cy="12192001"/>
            </a:xfrm>
            <a:prstGeom prst="rect">
              <a:avLst/>
            </a:prstGeom>
            <a:solidFill>
              <a:srgbClr val="2E3D9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179" name="Immagine 9" descr="Immagine 9"/>
            <p:cNvPicPr>
              <a:picLocks noChangeAspect="1"/>
            </p:cNvPicPr>
            <p:nvPr/>
          </p:nvPicPr>
          <p:blipFill>
            <a:blip r:embed="rId3">
              <a:extLst/>
            </a:blip>
            <a:stretch>
              <a:fillRect/>
            </a:stretch>
          </p:blipFill>
          <p:spPr>
            <a:xfrm>
              <a:off x="0" y="145173"/>
              <a:ext cx="12192000" cy="568960"/>
            </a:xfrm>
            <a:prstGeom prst="rect">
              <a:avLst/>
            </a:prstGeom>
            <a:ln w="12700" cap="flat">
              <a:noFill/>
              <a:miter lim="400000"/>
            </a:ln>
            <a:effectLst/>
          </p:spPr>
        </p:pic>
      </p:grpSp>
      <p:sp>
        <p:nvSpPr>
          <p:cNvPr id="18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Contenuto con didascalia">
    <p:spTree>
      <p:nvGrpSpPr>
        <p:cNvPr id="1" name=""/>
        <p:cNvGrpSpPr/>
        <p:nvPr/>
      </p:nvGrpSpPr>
      <p:grpSpPr>
        <a:xfrm>
          <a:off x="0" y="0"/>
          <a:ext cx="0" cy="0"/>
          <a:chOff x="0" y="0"/>
          <a:chExt cx="0" cy="0"/>
        </a:xfrm>
      </p:grpSpPr>
      <p:grpSp>
        <p:nvGrpSpPr>
          <p:cNvPr id="190" name="Gruppo 5"/>
          <p:cNvGrpSpPr/>
          <p:nvPr/>
        </p:nvGrpSpPr>
        <p:grpSpPr>
          <a:xfrm>
            <a:off x="8166734" y="10622"/>
            <a:ext cx="2857501" cy="6847376"/>
            <a:chOff x="0" y="0"/>
            <a:chExt cx="2857500" cy="6847375"/>
          </a:xfrm>
        </p:grpSpPr>
        <p:sp>
          <p:nvSpPr>
            <p:cNvPr id="188" name="Parallelogramma 14"/>
            <p:cNvSpPr/>
            <p:nvPr/>
          </p:nvSpPr>
          <p:spPr>
            <a:xfrm>
              <a:off x="0" y="0"/>
              <a:ext cx="2857500" cy="6847376"/>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189" name="Immagine 12" descr="Immagine 12"/>
            <p:cNvPicPr>
              <a:picLocks noChangeAspect="1"/>
            </p:cNvPicPr>
            <p:nvPr/>
          </p:nvPicPr>
          <p:blipFill>
            <a:blip r:embed="rId2">
              <a:extLst/>
            </a:blip>
            <a:stretch>
              <a:fillRect/>
            </a:stretch>
          </p:blipFill>
          <p:spPr>
            <a:xfrm>
              <a:off x="4" y="569574"/>
              <a:ext cx="2831283" cy="4929684"/>
            </a:xfrm>
            <a:prstGeom prst="rect">
              <a:avLst/>
            </a:prstGeom>
            <a:ln w="12700" cap="flat">
              <a:noFill/>
              <a:miter lim="400000"/>
            </a:ln>
            <a:effectLst/>
          </p:spPr>
        </p:pic>
      </p:grpSp>
      <p:sp>
        <p:nvSpPr>
          <p:cNvPr id="191" name="Rettangolo 7"/>
          <p:cNvSpPr/>
          <p:nvPr/>
        </p:nvSpPr>
        <p:spPr>
          <a:xfrm>
            <a:off x="15" y="0"/>
            <a:ext cx="4654298" cy="5864225"/>
          </a:xfrm>
          <a:prstGeom prst="rect">
            <a:avLst/>
          </a:prstGeom>
          <a:solidFill>
            <a:srgbClr val="242852"/>
          </a:solidFill>
          <a:ln w="12700">
            <a:miter lim="400000"/>
          </a:ln>
        </p:spPr>
        <p:txBody>
          <a:bodyPr lIns="45719" rIns="45719"/>
          <a:lstStyle/>
          <a:p>
            <a:pPr/>
          </a:p>
        </p:txBody>
      </p:sp>
      <p:sp>
        <p:nvSpPr>
          <p:cNvPr id="192" name="Corpo livello uno…"/>
          <p:cNvSpPr txBox="1"/>
          <p:nvPr>
            <p:ph type="body" sz="half" idx="1"/>
          </p:nvPr>
        </p:nvSpPr>
        <p:spPr>
          <a:xfrm>
            <a:off x="5458983" y="497807"/>
            <a:ext cx="5713842" cy="4868611"/>
          </a:xfrm>
          <a:prstGeom prst="rect">
            <a:avLst/>
          </a:prstGeom>
        </p:spPr>
        <p:txBody>
          <a:bodyPr anchor="ctr"/>
          <a:lstStyle/>
          <a:p>
            <a:pPr/>
            <a:r>
              <a:t>Corpo livello uno</a:t>
            </a:r>
          </a:p>
          <a:p>
            <a:pPr lvl="1"/>
            <a:r>
              <a:t>Corpo livello due</a:t>
            </a:r>
          </a:p>
          <a:p>
            <a:pPr lvl="2"/>
            <a:r>
              <a:t>Corpo livello tre</a:t>
            </a:r>
          </a:p>
          <a:p>
            <a:pPr lvl="3"/>
            <a:r>
              <a:t>Corpo livello quattro</a:t>
            </a:r>
          </a:p>
          <a:p>
            <a:pPr lvl="4"/>
            <a:r>
              <a:t>Corpo livello cinque</a:t>
            </a:r>
          </a:p>
        </p:txBody>
      </p:sp>
      <p:sp>
        <p:nvSpPr>
          <p:cNvPr id="193" name="Rettangolo 8"/>
          <p:cNvSpPr/>
          <p:nvPr/>
        </p:nvSpPr>
        <p:spPr>
          <a:xfrm>
            <a:off x="0" y="2003424"/>
            <a:ext cx="1036320" cy="1857377"/>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194" name="Rettangolo 10"/>
          <p:cNvSpPr/>
          <p:nvPr/>
        </p:nvSpPr>
        <p:spPr>
          <a:xfrm>
            <a:off x="5458983" y="377397"/>
            <a:ext cx="5713841" cy="125667"/>
          </a:xfrm>
          <a:prstGeom prst="rect">
            <a:avLst/>
          </a:prstGeom>
          <a:solidFill>
            <a:srgbClr val="242852"/>
          </a:solidFill>
          <a:ln w="12700">
            <a:miter lim="400000"/>
          </a:ln>
        </p:spPr>
        <p:txBody>
          <a:bodyPr lIns="45719" rIns="45719" anchor="ctr"/>
          <a:lstStyle/>
          <a:p>
            <a:pPr algn="ctr">
              <a:defRPr>
                <a:solidFill>
                  <a:srgbClr val="FFFFFF"/>
                </a:solidFill>
              </a:defRPr>
            </a:pPr>
          </a:p>
        </p:txBody>
      </p:sp>
      <p:sp>
        <p:nvSpPr>
          <p:cNvPr id="195" name="Rettangolo 4"/>
          <p:cNvSpPr/>
          <p:nvPr/>
        </p:nvSpPr>
        <p:spPr>
          <a:xfrm>
            <a:off x="1078229" y="2003423"/>
            <a:ext cx="3576084" cy="1857377"/>
          </a:xfrm>
          <a:prstGeom prst="rect">
            <a:avLst/>
          </a:prstGeom>
          <a:solidFill>
            <a:srgbClr val="1B1E3E"/>
          </a:solidFill>
          <a:ln w="12700">
            <a:miter lim="400000"/>
          </a:ln>
        </p:spPr>
        <p:txBody>
          <a:bodyPr lIns="45719" rIns="45719" anchor="ctr"/>
          <a:lstStyle/>
          <a:p>
            <a:pPr algn="ctr">
              <a:defRPr>
                <a:solidFill>
                  <a:srgbClr val="FFFFFF"/>
                </a:solidFill>
              </a:defRPr>
            </a:pPr>
          </a:p>
        </p:txBody>
      </p:sp>
      <p:sp>
        <p:nvSpPr>
          <p:cNvPr id="196" name="Titolo Testo"/>
          <p:cNvSpPr txBox="1"/>
          <p:nvPr>
            <p:ph type="title"/>
          </p:nvPr>
        </p:nvSpPr>
        <p:spPr>
          <a:xfrm>
            <a:off x="1092200" y="1885125"/>
            <a:ext cx="3314700" cy="2093976"/>
          </a:xfrm>
          <a:prstGeom prst="rect">
            <a:avLst/>
          </a:prstGeom>
        </p:spPr>
        <p:txBody>
          <a:bodyPr anchor="ctr"/>
          <a:lstStyle>
            <a:lvl1pPr>
              <a:defRPr sz="4400">
                <a:solidFill>
                  <a:srgbClr val="FFFFFF"/>
                </a:solidFill>
              </a:defRPr>
            </a:lvl1pPr>
          </a:lstStyle>
          <a:p>
            <a:pPr/>
            <a:r>
              <a:t>Titolo Testo</a:t>
            </a:r>
          </a:p>
        </p:txBody>
      </p:sp>
      <p:sp>
        <p:nvSpPr>
          <p:cNvPr id="197" name="Rettangolo 17"/>
          <p:cNvSpPr/>
          <p:nvPr/>
        </p:nvSpPr>
        <p:spPr>
          <a:xfrm>
            <a:off x="1092200" y="993775"/>
            <a:ext cx="1036320" cy="936626"/>
          </a:xfrm>
          <a:prstGeom prst="rect">
            <a:avLst/>
          </a:prstGeom>
          <a:solidFill>
            <a:srgbClr val="C9CBE7">
              <a:alpha val="26000"/>
            </a:srgbClr>
          </a:solidFill>
          <a:ln w="12700">
            <a:miter lim="400000"/>
          </a:ln>
        </p:spPr>
        <p:txBody>
          <a:bodyPr lIns="45719" rIns="45719" anchor="ctr"/>
          <a:lstStyle/>
          <a:p>
            <a:pPr algn="ctr">
              <a:defRPr>
                <a:solidFill>
                  <a:srgbClr val="FFFFFF"/>
                </a:solidFill>
              </a:defRPr>
            </a:pPr>
          </a:p>
        </p:txBody>
      </p:sp>
      <p:sp>
        <p:nvSpPr>
          <p:cNvPr id="198" name="Segnaposto piè di pagina 2"/>
          <p:cNvSpPr txBox="1"/>
          <p:nvPr/>
        </p:nvSpPr>
        <p:spPr>
          <a:xfrm>
            <a:off x="261849" y="6526443"/>
            <a:ext cx="4754882" cy="20591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cap="all" sz="900">
                <a:solidFill>
                  <a:srgbClr val="404040"/>
                </a:solidFill>
              </a:defRPr>
            </a:lvl1pPr>
          </a:lstStyle>
          <a:p>
            <a:pPr/>
            <a:r>
              <a:t>Direttori del Corso – M. De Luca – M.A. Zappa</a:t>
            </a:r>
          </a:p>
        </p:txBody>
      </p:sp>
      <p:sp>
        <p:nvSpPr>
          <p:cNvPr id="19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Contenuto con didascalia">
    <p:spTree>
      <p:nvGrpSpPr>
        <p:cNvPr id="1" name=""/>
        <p:cNvGrpSpPr/>
        <p:nvPr/>
      </p:nvGrpSpPr>
      <p:grpSpPr>
        <a:xfrm>
          <a:off x="0" y="0"/>
          <a:ext cx="0" cy="0"/>
          <a:chOff x="0" y="0"/>
          <a:chExt cx="0" cy="0"/>
        </a:xfrm>
      </p:grpSpPr>
      <p:grpSp>
        <p:nvGrpSpPr>
          <p:cNvPr id="208" name="Gruppo 4"/>
          <p:cNvGrpSpPr/>
          <p:nvPr/>
        </p:nvGrpSpPr>
        <p:grpSpPr>
          <a:xfrm>
            <a:off x="8166734" y="10622"/>
            <a:ext cx="2857501" cy="6847376"/>
            <a:chOff x="0" y="0"/>
            <a:chExt cx="2857500" cy="6847375"/>
          </a:xfrm>
        </p:grpSpPr>
        <p:sp>
          <p:nvSpPr>
            <p:cNvPr id="206" name="Parallelogramma 14"/>
            <p:cNvSpPr/>
            <p:nvPr/>
          </p:nvSpPr>
          <p:spPr>
            <a:xfrm>
              <a:off x="0" y="0"/>
              <a:ext cx="2857500" cy="6847376"/>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207" name="Immagine 6" descr="Immagine 6"/>
            <p:cNvPicPr>
              <a:picLocks noChangeAspect="1"/>
            </p:cNvPicPr>
            <p:nvPr/>
          </p:nvPicPr>
          <p:blipFill>
            <a:blip r:embed="rId2">
              <a:extLst/>
            </a:blip>
            <a:stretch>
              <a:fillRect/>
            </a:stretch>
          </p:blipFill>
          <p:spPr>
            <a:xfrm>
              <a:off x="4" y="569574"/>
              <a:ext cx="2831283" cy="4929684"/>
            </a:xfrm>
            <a:prstGeom prst="rect">
              <a:avLst/>
            </a:prstGeom>
            <a:ln w="12700" cap="flat">
              <a:noFill/>
              <a:miter lim="400000"/>
            </a:ln>
            <a:effectLst/>
          </p:spPr>
        </p:pic>
      </p:grpSp>
      <p:sp>
        <p:nvSpPr>
          <p:cNvPr id="209" name="Segnaposto immagine 9"/>
          <p:cNvSpPr/>
          <p:nvPr>
            <p:ph type="pic" sz="half" idx="21"/>
          </p:nvPr>
        </p:nvSpPr>
        <p:spPr>
          <a:xfrm>
            <a:off x="0" y="0"/>
            <a:ext cx="4654297" cy="5864225"/>
          </a:xfrm>
          <a:prstGeom prst="rect">
            <a:avLst/>
          </a:prstGeom>
        </p:spPr>
        <p:txBody>
          <a:bodyPr lIns="91439" tIns="45719" rIns="91439" bIns="45719">
            <a:noAutofit/>
          </a:bodyPr>
          <a:lstStyle/>
          <a:p>
            <a:pPr/>
          </a:p>
        </p:txBody>
      </p:sp>
      <p:sp>
        <p:nvSpPr>
          <p:cNvPr id="210" name="Corpo livello uno…"/>
          <p:cNvSpPr txBox="1"/>
          <p:nvPr>
            <p:ph type="body" sz="half" idx="1"/>
          </p:nvPr>
        </p:nvSpPr>
        <p:spPr>
          <a:xfrm>
            <a:off x="5458983" y="497807"/>
            <a:ext cx="5713842" cy="4868611"/>
          </a:xfrm>
          <a:prstGeom prst="rect">
            <a:avLst/>
          </a:prstGeom>
        </p:spPr>
        <p:txBody>
          <a:bodyPr anchor="ctr"/>
          <a:lstStyle/>
          <a:p>
            <a:pPr/>
            <a:r>
              <a:t>Corpo livello uno</a:t>
            </a:r>
          </a:p>
          <a:p>
            <a:pPr lvl="1"/>
            <a:r>
              <a:t>Corpo livello due</a:t>
            </a:r>
          </a:p>
          <a:p>
            <a:pPr lvl="2"/>
            <a:r>
              <a:t>Corpo livello tre</a:t>
            </a:r>
          </a:p>
          <a:p>
            <a:pPr lvl="3"/>
            <a:r>
              <a:t>Corpo livello quattro</a:t>
            </a:r>
          </a:p>
          <a:p>
            <a:pPr lvl="4"/>
            <a:r>
              <a:t>Corpo livello cinque</a:t>
            </a:r>
          </a:p>
        </p:txBody>
      </p:sp>
      <p:sp>
        <p:nvSpPr>
          <p:cNvPr id="211" name="Titolo Testo"/>
          <p:cNvSpPr txBox="1"/>
          <p:nvPr>
            <p:ph type="title"/>
          </p:nvPr>
        </p:nvSpPr>
        <p:spPr>
          <a:xfrm>
            <a:off x="1092200" y="1885125"/>
            <a:ext cx="3068834" cy="2093976"/>
          </a:xfrm>
          <a:prstGeom prst="rect">
            <a:avLst/>
          </a:prstGeom>
        </p:spPr>
        <p:txBody>
          <a:bodyPr anchor="ctr"/>
          <a:lstStyle>
            <a:lvl1pPr>
              <a:defRPr sz="4400">
                <a:solidFill>
                  <a:srgbClr val="FFFFFF"/>
                </a:solidFill>
              </a:defRPr>
            </a:lvl1pPr>
          </a:lstStyle>
          <a:p>
            <a:pPr/>
            <a:r>
              <a:t>Titolo Testo</a:t>
            </a:r>
          </a:p>
        </p:txBody>
      </p:sp>
      <p:sp>
        <p:nvSpPr>
          <p:cNvPr id="212" name="Segnaposto piè di pagina 2"/>
          <p:cNvSpPr txBox="1"/>
          <p:nvPr/>
        </p:nvSpPr>
        <p:spPr>
          <a:xfrm>
            <a:off x="261849" y="6526443"/>
            <a:ext cx="4754882" cy="20591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cap="all" sz="900">
                <a:solidFill>
                  <a:srgbClr val="404040"/>
                </a:solidFill>
              </a:defRPr>
            </a:lvl1pPr>
          </a:lstStyle>
          <a:p>
            <a:pPr/>
            <a:r>
              <a:t>Direttori del Corso – M. De Luca – M.A. Zappa</a:t>
            </a:r>
          </a:p>
        </p:txBody>
      </p:sp>
      <p:grpSp>
        <p:nvGrpSpPr>
          <p:cNvPr id="216" name="Gruppo 7"/>
          <p:cNvGrpSpPr/>
          <p:nvPr/>
        </p:nvGrpSpPr>
        <p:grpSpPr>
          <a:xfrm>
            <a:off x="-1" y="6133244"/>
            <a:ext cx="12192002" cy="714133"/>
            <a:chOff x="0" y="0"/>
            <a:chExt cx="12192000" cy="714132"/>
          </a:xfrm>
        </p:grpSpPr>
        <p:sp>
          <p:nvSpPr>
            <p:cNvPr id="213" name="Rettangolo 8"/>
            <p:cNvSpPr/>
            <p:nvPr/>
          </p:nvSpPr>
          <p:spPr>
            <a:xfrm rot="16200000">
              <a:off x="6073140" y="-6073141"/>
              <a:ext cx="45720" cy="12192001"/>
            </a:xfrm>
            <a:prstGeom prst="rect">
              <a:avLst/>
            </a:prstGeom>
            <a:solidFill>
              <a:srgbClr val="FFC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4" name="Rettangolo 10"/>
            <p:cNvSpPr/>
            <p:nvPr/>
          </p:nvSpPr>
          <p:spPr>
            <a:xfrm rot="16200000">
              <a:off x="6044045" y="-6002483"/>
              <a:ext cx="103911" cy="12192001"/>
            </a:xfrm>
            <a:prstGeom prst="rect">
              <a:avLst/>
            </a:prstGeom>
            <a:solidFill>
              <a:srgbClr val="2E3D9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215" name="Immagine 12" descr="Immagine 12"/>
            <p:cNvPicPr>
              <a:picLocks noChangeAspect="1"/>
            </p:cNvPicPr>
            <p:nvPr/>
          </p:nvPicPr>
          <p:blipFill>
            <a:blip r:embed="rId3">
              <a:extLst/>
            </a:blip>
            <a:stretch>
              <a:fillRect/>
            </a:stretch>
          </p:blipFill>
          <p:spPr>
            <a:xfrm>
              <a:off x="0" y="145173"/>
              <a:ext cx="12192000" cy="568960"/>
            </a:xfrm>
            <a:prstGeom prst="rect">
              <a:avLst/>
            </a:prstGeom>
            <a:ln w="12700" cap="flat">
              <a:noFill/>
              <a:miter lim="400000"/>
            </a:ln>
            <a:effectLst/>
          </p:spPr>
        </p:pic>
      </p:grpSp>
      <p:sp>
        <p:nvSpPr>
          <p:cNvPr id="21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_Contenuto con didascalia">
    <p:spTree>
      <p:nvGrpSpPr>
        <p:cNvPr id="1" name=""/>
        <p:cNvGrpSpPr/>
        <p:nvPr/>
      </p:nvGrpSpPr>
      <p:grpSpPr>
        <a:xfrm>
          <a:off x="0" y="0"/>
          <a:ext cx="0" cy="0"/>
          <a:chOff x="0" y="0"/>
          <a:chExt cx="0" cy="0"/>
        </a:xfrm>
      </p:grpSpPr>
      <p:grpSp>
        <p:nvGrpSpPr>
          <p:cNvPr id="226" name="Gruppo 3"/>
          <p:cNvGrpSpPr/>
          <p:nvPr/>
        </p:nvGrpSpPr>
        <p:grpSpPr>
          <a:xfrm>
            <a:off x="8166734" y="10622"/>
            <a:ext cx="2857501" cy="6847376"/>
            <a:chOff x="0" y="0"/>
            <a:chExt cx="2857500" cy="6847375"/>
          </a:xfrm>
        </p:grpSpPr>
        <p:sp>
          <p:nvSpPr>
            <p:cNvPr id="224" name="Parallelogramma 14"/>
            <p:cNvSpPr/>
            <p:nvPr/>
          </p:nvSpPr>
          <p:spPr>
            <a:xfrm>
              <a:off x="0" y="0"/>
              <a:ext cx="2857500" cy="6847376"/>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225" name="Immagine 5" descr="Immagine 5"/>
            <p:cNvPicPr>
              <a:picLocks noChangeAspect="1"/>
            </p:cNvPicPr>
            <p:nvPr/>
          </p:nvPicPr>
          <p:blipFill>
            <a:blip r:embed="rId2">
              <a:extLst/>
            </a:blip>
            <a:stretch>
              <a:fillRect/>
            </a:stretch>
          </p:blipFill>
          <p:spPr>
            <a:xfrm>
              <a:off x="4" y="569574"/>
              <a:ext cx="2831283" cy="4929684"/>
            </a:xfrm>
            <a:prstGeom prst="rect">
              <a:avLst/>
            </a:prstGeom>
            <a:ln w="12700" cap="flat">
              <a:noFill/>
              <a:miter lim="400000"/>
            </a:ln>
            <a:effectLst/>
          </p:spPr>
        </p:pic>
      </p:grpSp>
      <p:sp>
        <p:nvSpPr>
          <p:cNvPr id="227" name="Titolo Testo"/>
          <p:cNvSpPr txBox="1"/>
          <p:nvPr>
            <p:ph type="title"/>
          </p:nvPr>
        </p:nvSpPr>
        <p:spPr>
          <a:xfrm>
            <a:off x="4984722" y="548354"/>
            <a:ext cx="6054847" cy="634337"/>
          </a:xfrm>
          <a:prstGeom prst="rect">
            <a:avLst/>
          </a:prstGeom>
        </p:spPr>
        <p:txBody>
          <a:bodyPr anchor="ctr"/>
          <a:lstStyle>
            <a:lvl1pPr>
              <a:defRPr sz="3600">
                <a:solidFill>
                  <a:srgbClr val="FFFFFF"/>
                </a:solidFill>
              </a:defRPr>
            </a:lvl1pPr>
          </a:lstStyle>
          <a:p>
            <a:pPr/>
            <a:r>
              <a:t>Titolo Testo</a:t>
            </a:r>
          </a:p>
        </p:txBody>
      </p:sp>
      <p:sp>
        <p:nvSpPr>
          <p:cNvPr id="228" name="Corpo livello uno…"/>
          <p:cNvSpPr txBox="1"/>
          <p:nvPr>
            <p:ph type="body" sz="half" idx="1"/>
          </p:nvPr>
        </p:nvSpPr>
        <p:spPr>
          <a:xfrm>
            <a:off x="5100832" y="1611312"/>
            <a:ext cx="6072100" cy="3755106"/>
          </a:xfrm>
          <a:prstGeom prst="rect">
            <a:avLst/>
          </a:prstGeom>
        </p:spPr>
        <p:txBody>
          <a:bodyPr/>
          <a:lstStyle>
            <a:lvl1pPr>
              <a:defRPr sz="2400"/>
            </a:lvl1pPr>
            <a:lvl2pPr marL="420623" indent="-219455">
              <a:defRPr sz="2400"/>
            </a:lvl2pPr>
            <a:lvl3pPr marL="658367" indent="-274319">
              <a:defRPr sz="2400"/>
            </a:lvl3pPr>
            <a:lvl4pPr marL="841248" indent="-274320">
              <a:defRPr sz="2400"/>
            </a:lvl4pPr>
            <a:lvl5pPr marL="1024127" indent="-274319">
              <a:defRPr sz="2400"/>
            </a:lvl5pPr>
          </a:lstStyle>
          <a:p>
            <a:pPr/>
            <a:r>
              <a:t>Corpo livello uno</a:t>
            </a:r>
          </a:p>
          <a:p>
            <a:pPr lvl="1"/>
            <a:r>
              <a:t>Corpo livello due</a:t>
            </a:r>
          </a:p>
          <a:p>
            <a:pPr lvl="2"/>
            <a:r>
              <a:t>Corpo livello tre</a:t>
            </a:r>
          </a:p>
          <a:p>
            <a:pPr lvl="3"/>
            <a:r>
              <a:t>Corpo livello quattro</a:t>
            </a:r>
          </a:p>
          <a:p>
            <a:pPr lvl="4"/>
            <a:r>
              <a:t>Corpo livello cinque</a:t>
            </a:r>
          </a:p>
        </p:txBody>
      </p:sp>
      <p:sp>
        <p:nvSpPr>
          <p:cNvPr id="229" name="Segnaposto immagine 9"/>
          <p:cNvSpPr/>
          <p:nvPr>
            <p:ph type="pic" sz="half" idx="21"/>
          </p:nvPr>
        </p:nvSpPr>
        <p:spPr>
          <a:xfrm>
            <a:off x="0" y="0"/>
            <a:ext cx="4654297" cy="5864225"/>
          </a:xfrm>
          <a:prstGeom prst="rect">
            <a:avLst/>
          </a:prstGeom>
        </p:spPr>
        <p:txBody>
          <a:bodyPr lIns="91439" tIns="45719" rIns="91439" bIns="45719">
            <a:noAutofit/>
          </a:bodyPr>
          <a:lstStyle/>
          <a:p>
            <a:pPr/>
          </a:p>
        </p:txBody>
      </p:sp>
      <p:grpSp>
        <p:nvGrpSpPr>
          <p:cNvPr id="233" name="Gruppo 6"/>
          <p:cNvGrpSpPr/>
          <p:nvPr/>
        </p:nvGrpSpPr>
        <p:grpSpPr>
          <a:xfrm>
            <a:off x="-1" y="6133244"/>
            <a:ext cx="12192002" cy="714133"/>
            <a:chOff x="0" y="0"/>
            <a:chExt cx="12192000" cy="714132"/>
          </a:xfrm>
        </p:grpSpPr>
        <p:sp>
          <p:nvSpPr>
            <p:cNvPr id="230" name="Rettangolo 7"/>
            <p:cNvSpPr/>
            <p:nvPr/>
          </p:nvSpPr>
          <p:spPr>
            <a:xfrm rot="16200000">
              <a:off x="6073140" y="-6073141"/>
              <a:ext cx="45720" cy="12192001"/>
            </a:xfrm>
            <a:prstGeom prst="rect">
              <a:avLst/>
            </a:prstGeom>
            <a:solidFill>
              <a:srgbClr val="FFC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31" name="Rettangolo 8"/>
            <p:cNvSpPr/>
            <p:nvPr/>
          </p:nvSpPr>
          <p:spPr>
            <a:xfrm rot="16200000">
              <a:off x="6044045" y="-6002483"/>
              <a:ext cx="103911" cy="12192001"/>
            </a:xfrm>
            <a:prstGeom prst="rect">
              <a:avLst/>
            </a:prstGeom>
            <a:solidFill>
              <a:srgbClr val="2E3D9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232" name="Immagine 10" descr="Immagine 10"/>
            <p:cNvPicPr>
              <a:picLocks noChangeAspect="1"/>
            </p:cNvPicPr>
            <p:nvPr/>
          </p:nvPicPr>
          <p:blipFill>
            <a:blip r:embed="rId3">
              <a:extLst/>
            </a:blip>
            <a:stretch>
              <a:fillRect/>
            </a:stretch>
          </p:blipFill>
          <p:spPr>
            <a:xfrm>
              <a:off x="0" y="145173"/>
              <a:ext cx="12192000" cy="568960"/>
            </a:xfrm>
            <a:prstGeom prst="rect">
              <a:avLst/>
            </a:prstGeom>
            <a:ln w="12700" cap="flat">
              <a:noFill/>
              <a:miter lim="400000"/>
            </a:ln>
            <a:effectLst/>
          </p:spPr>
        </p:pic>
      </p:grpSp>
      <p:sp>
        <p:nvSpPr>
          <p:cNvPr id="23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7_Contenuto con didascalia">
    <p:spTree>
      <p:nvGrpSpPr>
        <p:cNvPr id="1" name=""/>
        <p:cNvGrpSpPr/>
        <p:nvPr/>
      </p:nvGrpSpPr>
      <p:grpSpPr>
        <a:xfrm>
          <a:off x="0" y="0"/>
          <a:ext cx="0" cy="0"/>
          <a:chOff x="0" y="0"/>
          <a:chExt cx="0" cy="0"/>
        </a:xfrm>
      </p:grpSpPr>
      <p:grpSp>
        <p:nvGrpSpPr>
          <p:cNvPr id="243" name="Gruppo 2"/>
          <p:cNvGrpSpPr/>
          <p:nvPr/>
        </p:nvGrpSpPr>
        <p:grpSpPr>
          <a:xfrm>
            <a:off x="8166734" y="10622"/>
            <a:ext cx="2857501" cy="6847376"/>
            <a:chOff x="0" y="0"/>
            <a:chExt cx="2857500" cy="6847375"/>
          </a:xfrm>
        </p:grpSpPr>
        <p:sp>
          <p:nvSpPr>
            <p:cNvPr id="241" name="Parallelogramma 14"/>
            <p:cNvSpPr/>
            <p:nvPr/>
          </p:nvSpPr>
          <p:spPr>
            <a:xfrm>
              <a:off x="0" y="0"/>
              <a:ext cx="2857500" cy="6847376"/>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242" name="Immagine 4" descr="Immagine 4"/>
            <p:cNvPicPr>
              <a:picLocks noChangeAspect="1"/>
            </p:cNvPicPr>
            <p:nvPr/>
          </p:nvPicPr>
          <p:blipFill>
            <a:blip r:embed="rId2">
              <a:extLst/>
            </a:blip>
            <a:stretch>
              <a:fillRect/>
            </a:stretch>
          </p:blipFill>
          <p:spPr>
            <a:xfrm>
              <a:off x="4" y="569574"/>
              <a:ext cx="2831283" cy="4929684"/>
            </a:xfrm>
            <a:prstGeom prst="rect">
              <a:avLst/>
            </a:prstGeom>
            <a:ln w="12700" cap="flat">
              <a:noFill/>
              <a:miter lim="400000"/>
            </a:ln>
            <a:effectLst/>
          </p:spPr>
        </p:pic>
      </p:grpSp>
      <p:sp>
        <p:nvSpPr>
          <p:cNvPr id="244" name="Segnaposto immagine 9"/>
          <p:cNvSpPr/>
          <p:nvPr>
            <p:ph type="pic" idx="21"/>
          </p:nvPr>
        </p:nvSpPr>
        <p:spPr>
          <a:xfrm>
            <a:off x="0" y="0"/>
            <a:ext cx="12192000" cy="3541487"/>
          </a:xfrm>
          <a:prstGeom prst="rect">
            <a:avLst/>
          </a:prstGeom>
        </p:spPr>
        <p:txBody>
          <a:bodyPr lIns="91439" tIns="45719" rIns="91439" bIns="45719">
            <a:noAutofit/>
          </a:bodyPr>
          <a:lstStyle/>
          <a:p>
            <a:pPr/>
          </a:p>
        </p:txBody>
      </p:sp>
      <p:sp>
        <p:nvSpPr>
          <p:cNvPr id="245" name="Titolo Testo"/>
          <p:cNvSpPr txBox="1"/>
          <p:nvPr>
            <p:ph type="title"/>
          </p:nvPr>
        </p:nvSpPr>
        <p:spPr>
          <a:xfrm>
            <a:off x="3068577" y="880375"/>
            <a:ext cx="6054846" cy="634337"/>
          </a:xfrm>
          <a:prstGeom prst="rect">
            <a:avLst/>
          </a:prstGeom>
        </p:spPr>
        <p:txBody>
          <a:bodyPr anchor="ctr"/>
          <a:lstStyle>
            <a:lvl1pPr algn="ctr">
              <a:defRPr sz="3600"/>
            </a:lvl1pPr>
          </a:lstStyle>
          <a:p>
            <a:pPr/>
            <a:r>
              <a:t>Titolo Testo</a:t>
            </a:r>
          </a:p>
        </p:txBody>
      </p:sp>
      <p:sp>
        <p:nvSpPr>
          <p:cNvPr id="246" name="Rettangolo 18"/>
          <p:cNvSpPr/>
          <p:nvPr/>
        </p:nvSpPr>
        <p:spPr>
          <a:xfrm>
            <a:off x="5577840" y="0"/>
            <a:ext cx="1036321" cy="685800"/>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24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ntenuto con didascalia">
    <p:spTree>
      <p:nvGrpSpPr>
        <p:cNvPr id="1" name=""/>
        <p:cNvGrpSpPr/>
        <p:nvPr/>
      </p:nvGrpSpPr>
      <p:grpSpPr>
        <a:xfrm>
          <a:off x="0" y="0"/>
          <a:ext cx="0" cy="0"/>
          <a:chOff x="0" y="0"/>
          <a:chExt cx="0" cy="0"/>
        </a:xfrm>
      </p:grpSpPr>
      <p:sp>
        <p:nvSpPr>
          <p:cNvPr id="254" name="Parallelogramma 14"/>
          <p:cNvSpPr/>
          <p:nvPr/>
        </p:nvSpPr>
        <p:spPr>
          <a:xfrm>
            <a:off x="7448550" y="0"/>
            <a:ext cx="2857500" cy="6858000"/>
          </a:xfrm>
          <a:prstGeom prst="rect">
            <a:avLst/>
          </a:prstGeom>
          <a:solidFill>
            <a:srgbClr val="F2F2F2">
              <a:alpha val="30000"/>
            </a:srgbClr>
          </a:solidFill>
          <a:ln w="12700">
            <a:miter lim="400000"/>
          </a:ln>
        </p:spPr>
        <p:txBody>
          <a:bodyPr lIns="45719" rIns="45719" anchor="ctr"/>
          <a:lstStyle/>
          <a:p>
            <a:pPr algn="ctr">
              <a:defRPr>
                <a:solidFill>
                  <a:srgbClr val="FFFFFF"/>
                </a:solidFill>
              </a:defRPr>
            </a:pPr>
          </a:p>
        </p:txBody>
      </p:sp>
      <p:sp>
        <p:nvSpPr>
          <p:cNvPr id="255" name="Rettangolo 3"/>
          <p:cNvSpPr/>
          <p:nvPr/>
        </p:nvSpPr>
        <p:spPr>
          <a:xfrm>
            <a:off x="4654312" y="507332"/>
            <a:ext cx="7537688" cy="4849561"/>
          </a:xfrm>
          <a:prstGeom prst="rect">
            <a:avLst/>
          </a:prstGeom>
          <a:solidFill>
            <a:srgbClr val="ACCBF9"/>
          </a:solidFill>
          <a:ln w="12700">
            <a:miter lim="400000"/>
          </a:ln>
        </p:spPr>
        <p:txBody>
          <a:bodyPr lIns="45719" rIns="45719" anchor="ctr"/>
          <a:lstStyle/>
          <a:p>
            <a:pPr algn="ctr">
              <a:defRPr>
                <a:solidFill>
                  <a:srgbClr val="FFFFFF"/>
                </a:solidFill>
              </a:defRPr>
            </a:pPr>
          </a:p>
        </p:txBody>
      </p:sp>
      <p:sp>
        <p:nvSpPr>
          <p:cNvPr id="256" name="Rettangolo 7"/>
          <p:cNvSpPr/>
          <p:nvPr/>
        </p:nvSpPr>
        <p:spPr>
          <a:xfrm>
            <a:off x="15" y="0"/>
            <a:ext cx="4654298" cy="5864225"/>
          </a:xfrm>
          <a:prstGeom prst="rect">
            <a:avLst/>
          </a:prstGeom>
          <a:solidFill>
            <a:srgbClr val="003773"/>
          </a:solidFill>
          <a:ln w="12700">
            <a:miter lim="400000"/>
          </a:ln>
        </p:spPr>
        <p:txBody>
          <a:bodyPr lIns="45719" rIns="45719"/>
          <a:lstStyle/>
          <a:p>
            <a:pPr/>
          </a:p>
        </p:txBody>
      </p:sp>
      <p:sp>
        <p:nvSpPr>
          <p:cNvPr id="257" name="Titolo Testo"/>
          <p:cNvSpPr txBox="1"/>
          <p:nvPr>
            <p:ph type="title"/>
          </p:nvPr>
        </p:nvSpPr>
        <p:spPr>
          <a:xfrm>
            <a:off x="1092200" y="1885125"/>
            <a:ext cx="3068834" cy="2093976"/>
          </a:xfrm>
          <a:prstGeom prst="rect">
            <a:avLst/>
          </a:prstGeom>
        </p:spPr>
        <p:txBody>
          <a:bodyPr anchor="ctr"/>
          <a:lstStyle>
            <a:lvl1pPr>
              <a:defRPr sz="4400">
                <a:solidFill>
                  <a:srgbClr val="FFFFFF"/>
                </a:solidFill>
              </a:defRPr>
            </a:lvl1pPr>
          </a:lstStyle>
          <a:p>
            <a:pPr/>
            <a:r>
              <a:t>Titolo Testo</a:t>
            </a:r>
          </a:p>
        </p:txBody>
      </p:sp>
      <p:sp>
        <p:nvSpPr>
          <p:cNvPr id="258" name="Corpo livello uno…"/>
          <p:cNvSpPr txBox="1"/>
          <p:nvPr>
            <p:ph type="body" sz="half" idx="1"/>
          </p:nvPr>
        </p:nvSpPr>
        <p:spPr>
          <a:xfrm>
            <a:off x="6473373" y="943430"/>
            <a:ext cx="4699452" cy="3977367"/>
          </a:xfrm>
          <a:prstGeom prst="rect">
            <a:avLst/>
          </a:prstGeom>
        </p:spPr>
        <p:txBody>
          <a:bodyPr anchor="ctr"/>
          <a:lstStyle>
            <a:lvl1pPr>
              <a:defRPr sz="2400"/>
            </a:lvl1pPr>
            <a:lvl2pPr marL="420623" indent="-219455">
              <a:defRPr sz="2400"/>
            </a:lvl2pPr>
            <a:lvl3pPr marL="658367" indent="-274319">
              <a:defRPr sz="2400"/>
            </a:lvl3pPr>
            <a:lvl4pPr marL="841248" indent="-274320">
              <a:defRPr sz="2400"/>
            </a:lvl4pPr>
            <a:lvl5pPr marL="1024127" indent="-274319">
              <a:defRPr sz="2400"/>
            </a:lvl5pPr>
          </a:lstStyle>
          <a:p>
            <a:pPr/>
            <a:r>
              <a:t>Corpo livello uno</a:t>
            </a:r>
          </a:p>
          <a:p>
            <a:pPr lvl="1"/>
            <a:r>
              <a:t>Corpo livello due</a:t>
            </a:r>
          </a:p>
          <a:p>
            <a:pPr lvl="2"/>
            <a:r>
              <a:t>Corpo livello tre</a:t>
            </a:r>
          </a:p>
          <a:p>
            <a:pPr lvl="3"/>
            <a:r>
              <a:t>Corpo livello quattro</a:t>
            </a:r>
          </a:p>
          <a:p>
            <a:pPr lvl="4"/>
            <a:r>
              <a:t>Corpo livello cinque</a:t>
            </a:r>
          </a:p>
        </p:txBody>
      </p:sp>
      <p:sp>
        <p:nvSpPr>
          <p:cNvPr id="259" name="Rettangolo 19"/>
          <p:cNvSpPr/>
          <p:nvPr/>
        </p:nvSpPr>
        <p:spPr>
          <a:xfrm>
            <a:off x="4370251" y="2322779"/>
            <a:ext cx="1348379" cy="1218665"/>
          </a:xfrm>
          <a:prstGeom prst="rect">
            <a:avLst/>
          </a:prstGeom>
          <a:solidFill>
            <a:srgbClr val="85B2F6"/>
          </a:solidFill>
          <a:ln w="12700">
            <a:miter lim="400000"/>
          </a:ln>
        </p:spPr>
        <p:txBody>
          <a:bodyPr lIns="45719" rIns="45719" anchor="ctr"/>
          <a:lstStyle/>
          <a:p>
            <a:pPr algn="ctr">
              <a:defRPr>
                <a:solidFill>
                  <a:srgbClr val="FFFFFF"/>
                </a:solidFill>
              </a:defRPr>
            </a:pPr>
          </a:p>
        </p:txBody>
      </p:sp>
      <p:sp>
        <p:nvSpPr>
          <p:cNvPr id="26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Contenuto con didascalia">
    <p:spTree>
      <p:nvGrpSpPr>
        <p:cNvPr id="1" name=""/>
        <p:cNvGrpSpPr/>
        <p:nvPr/>
      </p:nvGrpSpPr>
      <p:grpSpPr>
        <a:xfrm>
          <a:off x="0" y="0"/>
          <a:ext cx="0" cy="0"/>
          <a:chOff x="0" y="0"/>
          <a:chExt cx="0" cy="0"/>
        </a:xfrm>
      </p:grpSpPr>
      <p:sp>
        <p:nvSpPr>
          <p:cNvPr id="267" name="Parallelogramma 14"/>
          <p:cNvSpPr/>
          <p:nvPr/>
        </p:nvSpPr>
        <p:spPr>
          <a:xfrm>
            <a:off x="7448550" y="0"/>
            <a:ext cx="2857500" cy="6858000"/>
          </a:xfrm>
          <a:prstGeom prst="rect">
            <a:avLst/>
          </a:prstGeom>
          <a:solidFill>
            <a:srgbClr val="F2F2F2">
              <a:alpha val="30000"/>
            </a:srgbClr>
          </a:solidFill>
          <a:ln w="12700">
            <a:miter lim="400000"/>
          </a:ln>
        </p:spPr>
        <p:txBody>
          <a:bodyPr lIns="45719" rIns="45719" anchor="ctr"/>
          <a:lstStyle/>
          <a:p>
            <a:pPr algn="ctr">
              <a:defRPr>
                <a:solidFill>
                  <a:srgbClr val="FFFFFF"/>
                </a:solidFill>
              </a:defRPr>
            </a:pPr>
          </a:p>
        </p:txBody>
      </p:sp>
      <p:sp>
        <p:nvSpPr>
          <p:cNvPr id="268" name="Rettangolo 3"/>
          <p:cNvSpPr/>
          <p:nvPr/>
        </p:nvSpPr>
        <p:spPr>
          <a:xfrm>
            <a:off x="4654312" y="507332"/>
            <a:ext cx="7537688" cy="4849561"/>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69" name="Rettangolo 7"/>
          <p:cNvSpPr/>
          <p:nvPr/>
        </p:nvSpPr>
        <p:spPr>
          <a:xfrm>
            <a:off x="15" y="0"/>
            <a:ext cx="4654298" cy="5864225"/>
          </a:xfrm>
          <a:prstGeom prst="rect">
            <a:avLst/>
          </a:prstGeom>
          <a:solidFill>
            <a:schemeClr val="accent1"/>
          </a:solidFill>
          <a:ln w="12700">
            <a:miter lim="400000"/>
          </a:ln>
        </p:spPr>
        <p:txBody>
          <a:bodyPr lIns="45719" rIns="45719"/>
          <a:lstStyle/>
          <a:p>
            <a:pPr/>
          </a:p>
        </p:txBody>
      </p:sp>
      <p:sp>
        <p:nvSpPr>
          <p:cNvPr id="270" name="Titolo Testo"/>
          <p:cNvSpPr txBox="1"/>
          <p:nvPr>
            <p:ph type="title"/>
          </p:nvPr>
        </p:nvSpPr>
        <p:spPr>
          <a:xfrm>
            <a:off x="1092200" y="1885125"/>
            <a:ext cx="3068834" cy="2093976"/>
          </a:xfrm>
          <a:prstGeom prst="rect">
            <a:avLst/>
          </a:prstGeom>
        </p:spPr>
        <p:txBody>
          <a:bodyPr anchor="ctr"/>
          <a:lstStyle>
            <a:lvl1pPr>
              <a:defRPr sz="4400">
                <a:solidFill>
                  <a:srgbClr val="FFFFFF"/>
                </a:solidFill>
              </a:defRPr>
            </a:lvl1pPr>
          </a:lstStyle>
          <a:p>
            <a:pPr/>
            <a:r>
              <a:t>Titolo Testo</a:t>
            </a:r>
          </a:p>
        </p:txBody>
      </p:sp>
      <p:sp>
        <p:nvSpPr>
          <p:cNvPr id="271" name="Corpo livello uno…"/>
          <p:cNvSpPr txBox="1"/>
          <p:nvPr>
            <p:ph type="body" sz="half" idx="1"/>
          </p:nvPr>
        </p:nvSpPr>
        <p:spPr>
          <a:xfrm>
            <a:off x="6518529" y="943430"/>
            <a:ext cx="4654297" cy="3977367"/>
          </a:xfrm>
          <a:prstGeom prst="rect">
            <a:avLst/>
          </a:prstGeom>
        </p:spPr>
        <p:txBody>
          <a:bodyPr anchor="ctr"/>
          <a:lstStyle>
            <a:lvl1pPr>
              <a:defRPr sz="2400"/>
            </a:lvl1pPr>
            <a:lvl2pPr marL="420623" indent="-219455">
              <a:defRPr sz="2400"/>
            </a:lvl2pPr>
            <a:lvl3pPr marL="658367" indent="-274319">
              <a:defRPr sz="2400"/>
            </a:lvl3pPr>
            <a:lvl4pPr marL="841248" indent="-274320">
              <a:defRPr sz="2400"/>
            </a:lvl4pPr>
            <a:lvl5pPr marL="1024127" indent="-274319">
              <a:defRPr sz="2400"/>
            </a:lvl5pPr>
          </a:lstStyle>
          <a:p>
            <a:pPr/>
            <a:r>
              <a:t>Corpo livello uno</a:t>
            </a:r>
          </a:p>
          <a:p>
            <a:pPr lvl="1"/>
            <a:r>
              <a:t>Corpo livello due</a:t>
            </a:r>
          </a:p>
          <a:p>
            <a:pPr lvl="2"/>
            <a:r>
              <a:t>Corpo livello tre</a:t>
            </a:r>
          </a:p>
          <a:p>
            <a:pPr lvl="3"/>
            <a:r>
              <a:t>Corpo livello quattro</a:t>
            </a:r>
          </a:p>
          <a:p>
            <a:pPr lvl="4"/>
            <a:r>
              <a:t>Corpo livello cinque</a:t>
            </a:r>
          </a:p>
        </p:txBody>
      </p:sp>
      <p:sp>
        <p:nvSpPr>
          <p:cNvPr id="272" name="Rettangolo 17"/>
          <p:cNvSpPr/>
          <p:nvPr/>
        </p:nvSpPr>
        <p:spPr>
          <a:xfrm>
            <a:off x="4370251" y="2322779"/>
            <a:ext cx="1348379" cy="1218665"/>
          </a:xfrm>
          <a:prstGeom prst="rect">
            <a:avLst/>
          </a:prstGeom>
          <a:solidFill>
            <a:srgbClr val="242852"/>
          </a:solidFill>
          <a:ln w="12700">
            <a:miter lim="400000"/>
          </a:ln>
        </p:spPr>
        <p:txBody>
          <a:bodyPr lIns="45719" rIns="45719" anchor="ctr"/>
          <a:lstStyle/>
          <a:p>
            <a:pPr algn="ctr">
              <a:defRPr>
                <a:solidFill>
                  <a:srgbClr val="FFFFFF"/>
                </a:solidFill>
              </a:defRPr>
            </a:pPr>
          </a:p>
        </p:txBody>
      </p:sp>
      <p:sp>
        <p:nvSpPr>
          <p:cNvPr id="27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magine con didascalia">
    <p:spTree>
      <p:nvGrpSpPr>
        <p:cNvPr id="1" name=""/>
        <p:cNvGrpSpPr/>
        <p:nvPr/>
      </p:nvGrpSpPr>
      <p:grpSpPr>
        <a:xfrm>
          <a:off x="0" y="0"/>
          <a:ext cx="0" cy="0"/>
          <a:chOff x="0" y="0"/>
          <a:chExt cx="0" cy="0"/>
        </a:xfrm>
      </p:grpSpPr>
      <p:sp>
        <p:nvSpPr>
          <p:cNvPr id="280" name="Rettangolo 7"/>
          <p:cNvSpPr/>
          <p:nvPr/>
        </p:nvSpPr>
        <p:spPr>
          <a:xfrm>
            <a:off x="0" y="4578350"/>
            <a:ext cx="12188825" cy="2279650"/>
          </a:xfrm>
          <a:prstGeom prst="rect">
            <a:avLst/>
          </a:prstGeom>
          <a:solidFill>
            <a:srgbClr val="003773"/>
          </a:solidFill>
          <a:ln w="12700">
            <a:miter lim="400000"/>
          </a:ln>
        </p:spPr>
        <p:txBody>
          <a:bodyPr lIns="45719" rIns="45719"/>
          <a:lstStyle/>
          <a:p>
            <a:pPr/>
          </a:p>
        </p:txBody>
      </p:sp>
      <p:sp>
        <p:nvSpPr>
          <p:cNvPr id="281" name="Segnaposto immagine 2"/>
          <p:cNvSpPr/>
          <p:nvPr>
            <p:ph type="pic" idx="21"/>
          </p:nvPr>
        </p:nvSpPr>
        <p:spPr>
          <a:xfrm>
            <a:off x="14" y="0"/>
            <a:ext cx="12191987" cy="4578350"/>
          </a:xfrm>
          <a:prstGeom prst="rect">
            <a:avLst/>
          </a:prstGeom>
        </p:spPr>
        <p:txBody>
          <a:bodyPr lIns="91439" tIns="45719" rIns="91439" bIns="45719">
            <a:noAutofit/>
          </a:bodyPr>
          <a:lstStyle/>
          <a:p>
            <a:pPr/>
          </a:p>
        </p:txBody>
      </p:sp>
      <p:sp>
        <p:nvSpPr>
          <p:cNvPr id="282" name="Titolo Testo"/>
          <p:cNvSpPr txBox="1"/>
          <p:nvPr>
            <p:ph type="title"/>
          </p:nvPr>
        </p:nvSpPr>
        <p:spPr>
          <a:xfrm>
            <a:off x="1097278" y="4799362"/>
            <a:ext cx="10113646" cy="743683"/>
          </a:xfrm>
          <a:prstGeom prst="rect">
            <a:avLst/>
          </a:prstGeom>
        </p:spPr>
        <p:txBody>
          <a:bodyPr lIns="0" tIns="0" rIns="0" bIns="0"/>
          <a:lstStyle>
            <a:lvl1pPr algn="ctr">
              <a:defRPr sz="4400">
                <a:solidFill>
                  <a:srgbClr val="FFFFFF"/>
                </a:solidFill>
              </a:defRPr>
            </a:lvl1pPr>
          </a:lstStyle>
          <a:p>
            <a:pPr/>
            <a:r>
              <a:t>Titolo Testo</a:t>
            </a:r>
          </a:p>
        </p:txBody>
      </p:sp>
      <p:sp>
        <p:nvSpPr>
          <p:cNvPr id="283" name="Corpo livello uno…"/>
          <p:cNvSpPr txBox="1"/>
          <p:nvPr>
            <p:ph type="body" sz="quarter" idx="1"/>
          </p:nvPr>
        </p:nvSpPr>
        <p:spPr>
          <a:xfrm>
            <a:off x="1097278" y="5715000"/>
            <a:ext cx="10113266" cy="609600"/>
          </a:xfrm>
          <a:prstGeom prst="rect">
            <a:avLst/>
          </a:prstGeom>
        </p:spPr>
        <p:txBody>
          <a:bodyPr/>
          <a:lstStyle>
            <a:lvl1pPr marL="0" indent="0">
              <a:spcBef>
                <a:spcPts val="600"/>
              </a:spcBef>
              <a:buClrTx/>
              <a:buSzTx/>
              <a:buNone/>
              <a:defRPr sz="1800">
                <a:solidFill>
                  <a:srgbClr val="FFFFFF"/>
                </a:solidFill>
              </a:defRPr>
            </a:lvl1pPr>
            <a:lvl2pPr marL="0" indent="457200">
              <a:spcBef>
                <a:spcPts val="600"/>
              </a:spcBef>
              <a:buClrTx/>
              <a:buSzTx/>
              <a:buNone/>
              <a:defRPr sz="1800">
                <a:solidFill>
                  <a:srgbClr val="FFFFFF"/>
                </a:solidFill>
              </a:defRPr>
            </a:lvl2pPr>
            <a:lvl3pPr marL="0" indent="914400">
              <a:spcBef>
                <a:spcPts val="600"/>
              </a:spcBef>
              <a:buClrTx/>
              <a:buSzTx/>
              <a:buNone/>
              <a:defRPr sz="1800">
                <a:solidFill>
                  <a:srgbClr val="FFFFFF"/>
                </a:solidFill>
              </a:defRPr>
            </a:lvl3pPr>
            <a:lvl4pPr marL="0" indent="1371600">
              <a:spcBef>
                <a:spcPts val="600"/>
              </a:spcBef>
              <a:buClrTx/>
              <a:buSzTx/>
              <a:buNone/>
              <a:defRPr sz="1800">
                <a:solidFill>
                  <a:srgbClr val="FFFFFF"/>
                </a:solidFill>
              </a:defRPr>
            </a:lvl4pPr>
            <a:lvl5pPr marL="0" indent="1828800">
              <a:spcBef>
                <a:spcPts val="600"/>
              </a:spcBef>
              <a:buClrTx/>
              <a:buSzTx/>
              <a:buNone/>
              <a:defRPr sz="1800">
                <a:solidFill>
                  <a:srgbClr val="FFF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84" name="Rettangolo 8"/>
          <p:cNvSpPr/>
          <p:nvPr/>
        </p:nvSpPr>
        <p:spPr>
          <a:xfrm>
            <a:off x="3536950" y="4535901"/>
            <a:ext cx="5118100" cy="125667"/>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285" name="Numero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Diapositiva titolo">
    <p:spTree>
      <p:nvGrpSpPr>
        <p:cNvPr id="1" name=""/>
        <p:cNvGrpSpPr/>
        <p:nvPr/>
      </p:nvGrpSpPr>
      <p:grpSpPr>
        <a:xfrm>
          <a:off x="0" y="0"/>
          <a:ext cx="0" cy="0"/>
          <a:chOff x="0" y="0"/>
          <a:chExt cx="0" cy="0"/>
        </a:xfrm>
      </p:grpSpPr>
      <p:sp>
        <p:nvSpPr>
          <p:cNvPr id="28" name="Parallelogramma 14"/>
          <p:cNvSpPr/>
          <p:nvPr/>
        </p:nvSpPr>
        <p:spPr>
          <a:xfrm>
            <a:off x="7972121" y="0"/>
            <a:ext cx="2857501" cy="6858000"/>
          </a:xfrm>
          <a:prstGeom prst="rect">
            <a:avLst/>
          </a:prstGeom>
          <a:solidFill>
            <a:srgbClr val="F2F2F2">
              <a:alpha val="30000"/>
            </a:srgbClr>
          </a:solidFill>
          <a:ln w="12700">
            <a:miter lim="400000"/>
          </a:ln>
        </p:spPr>
        <p:txBody>
          <a:bodyPr lIns="45719" rIns="45719" anchor="ctr"/>
          <a:lstStyle/>
          <a:p>
            <a:pPr algn="ctr">
              <a:defRPr>
                <a:solidFill>
                  <a:srgbClr val="FFFFFF"/>
                </a:solidFill>
              </a:defRPr>
            </a:pPr>
          </a:p>
        </p:txBody>
      </p:sp>
      <p:sp>
        <p:nvSpPr>
          <p:cNvPr id="29" name="Rettangolo 11"/>
          <p:cNvSpPr/>
          <p:nvPr/>
        </p:nvSpPr>
        <p:spPr>
          <a:xfrm>
            <a:off x="4961187" y="0"/>
            <a:ext cx="153927" cy="6858000"/>
          </a:xfrm>
          <a:prstGeom prst="rect">
            <a:avLst/>
          </a:prstGeom>
          <a:solidFill>
            <a:srgbClr val="FFC000"/>
          </a:solidFill>
          <a:ln w="12700">
            <a:miter lim="400000"/>
          </a:ln>
        </p:spPr>
        <p:txBody>
          <a:bodyPr lIns="45719" rIns="45719" anchor="ctr"/>
          <a:lstStyle/>
          <a:p>
            <a:pPr algn="ctr">
              <a:defRPr>
                <a:solidFill>
                  <a:srgbClr val="FFFFFF"/>
                </a:solidFill>
              </a:defRPr>
            </a:pPr>
          </a:p>
        </p:txBody>
      </p:sp>
      <p:sp>
        <p:nvSpPr>
          <p:cNvPr id="30" name="Titolo Testo"/>
          <p:cNvSpPr txBox="1"/>
          <p:nvPr>
            <p:ph type="title"/>
          </p:nvPr>
        </p:nvSpPr>
        <p:spPr>
          <a:xfrm>
            <a:off x="6629400" y="758951"/>
            <a:ext cx="4526280" cy="3227516"/>
          </a:xfrm>
          <a:prstGeom prst="rect">
            <a:avLst/>
          </a:prstGeom>
        </p:spPr>
        <p:txBody>
          <a:bodyPr/>
          <a:lstStyle>
            <a:lvl1pPr>
              <a:defRPr sz="6000">
                <a:solidFill>
                  <a:srgbClr val="013D61"/>
                </a:solidFill>
              </a:defRPr>
            </a:lvl1pPr>
          </a:lstStyle>
          <a:p>
            <a:pPr/>
            <a:r>
              <a:t>Titolo Testo</a:t>
            </a:r>
          </a:p>
        </p:txBody>
      </p:sp>
      <p:sp>
        <p:nvSpPr>
          <p:cNvPr id="31" name="Corpo livello uno…"/>
          <p:cNvSpPr txBox="1"/>
          <p:nvPr>
            <p:ph type="body" sz="quarter" idx="1"/>
          </p:nvPr>
        </p:nvSpPr>
        <p:spPr>
          <a:xfrm>
            <a:off x="6632171" y="4508500"/>
            <a:ext cx="4526281" cy="1279653"/>
          </a:xfrm>
          <a:prstGeom prst="rect">
            <a:avLst/>
          </a:prstGeom>
        </p:spPr>
        <p:txBody>
          <a:bodyPr lIns="45719" tIns="45719" rIns="45719" bIns="45719"/>
          <a:lstStyle>
            <a:lvl1pPr marL="0" indent="0">
              <a:buClrTx/>
              <a:buSzTx/>
              <a:buNone/>
              <a:defRPr cap="all" spc="200" sz="2400"/>
            </a:lvl1pPr>
            <a:lvl2pPr marL="0" indent="457200">
              <a:buClrTx/>
              <a:buSzTx/>
              <a:buNone/>
              <a:defRPr cap="all" spc="200" sz="2400"/>
            </a:lvl2pPr>
            <a:lvl3pPr marL="0" indent="914400">
              <a:buClrTx/>
              <a:buSzTx/>
              <a:buNone/>
              <a:defRPr cap="all" spc="200" sz="2400"/>
            </a:lvl3pPr>
            <a:lvl4pPr marL="0" indent="1371600">
              <a:buClrTx/>
              <a:buSzTx/>
              <a:buNone/>
              <a:defRPr cap="all" spc="200" sz="2400"/>
            </a:lvl4pPr>
            <a:lvl5pPr marL="0" indent="1828800">
              <a:buClrTx/>
              <a:buSzTx/>
              <a:buNone/>
              <a:defRPr cap="all" spc="200" sz="2400"/>
            </a:lvl5pPr>
          </a:lstStyle>
          <a:p>
            <a:pPr/>
            <a:r>
              <a:t>Corpo livello uno</a:t>
            </a:r>
          </a:p>
          <a:p>
            <a:pPr lvl="1"/>
            <a:r>
              <a:t>Corpo livello due</a:t>
            </a:r>
          </a:p>
          <a:p>
            <a:pPr lvl="2"/>
            <a:r>
              <a:t>Corpo livello tre</a:t>
            </a:r>
          </a:p>
          <a:p>
            <a:pPr lvl="3"/>
            <a:r>
              <a:t>Corpo livello quattro</a:t>
            </a:r>
          </a:p>
          <a:p>
            <a:pPr lvl="4"/>
            <a:r>
              <a:t>Corpo livello cinque</a:t>
            </a:r>
          </a:p>
        </p:txBody>
      </p:sp>
      <p:sp>
        <p:nvSpPr>
          <p:cNvPr id="32" name="Rettangolo 10"/>
          <p:cNvSpPr/>
          <p:nvPr/>
        </p:nvSpPr>
        <p:spPr>
          <a:xfrm>
            <a:off x="4876839" y="0"/>
            <a:ext cx="153927" cy="6858000"/>
          </a:xfrm>
          <a:prstGeom prst="rect">
            <a:avLst/>
          </a:prstGeom>
          <a:solidFill>
            <a:srgbClr val="2E3D92"/>
          </a:solidFill>
          <a:ln w="12700">
            <a:miter lim="400000"/>
          </a:ln>
        </p:spPr>
        <p:txBody>
          <a:bodyPr lIns="45719" rIns="45719" anchor="ctr"/>
          <a:lstStyle/>
          <a:p>
            <a:pPr algn="ctr">
              <a:defRPr>
                <a:solidFill>
                  <a:srgbClr val="FFFFFF"/>
                </a:solidFill>
              </a:defRPr>
            </a:pPr>
          </a:p>
        </p:txBody>
      </p:sp>
      <p:pic>
        <p:nvPicPr>
          <p:cNvPr id="33" name="Immagine 6" descr="Immagine 6"/>
          <p:cNvPicPr>
            <a:picLocks noChangeAspect="1"/>
          </p:cNvPicPr>
          <p:nvPr/>
        </p:nvPicPr>
        <p:blipFill>
          <a:blip r:embed="rId2">
            <a:extLst/>
          </a:blip>
          <a:stretch>
            <a:fillRect/>
          </a:stretch>
        </p:blipFill>
        <p:spPr>
          <a:xfrm>
            <a:off x="2886" y="3840"/>
            <a:ext cx="4881543" cy="6858001"/>
          </a:xfrm>
          <a:prstGeom prst="rect">
            <a:avLst/>
          </a:prstGeom>
          <a:ln w="12700">
            <a:miter lim="400000"/>
          </a:ln>
        </p:spPr>
      </p:pic>
      <p:sp>
        <p:nvSpPr>
          <p:cNvPr id="3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olo e contenuto">
    <p:spTree>
      <p:nvGrpSpPr>
        <p:cNvPr id="1" name=""/>
        <p:cNvGrpSpPr/>
        <p:nvPr/>
      </p:nvGrpSpPr>
      <p:grpSpPr>
        <a:xfrm>
          <a:off x="0" y="0"/>
          <a:ext cx="0" cy="0"/>
          <a:chOff x="0" y="0"/>
          <a:chExt cx="0" cy="0"/>
        </a:xfrm>
      </p:grpSpPr>
      <p:sp>
        <p:nvSpPr>
          <p:cNvPr id="41" name="Rettangolo 7"/>
          <p:cNvSpPr/>
          <p:nvPr/>
        </p:nvSpPr>
        <p:spPr>
          <a:xfrm>
            <a:off x="0" y="1011980"/>
            <a:ext cx="1036320" cy="685801"/>
          </a:xfrm>
          <a:prstGeom prst="rect">
            <a:avLst/>
          </a:prstGeom>
          <a:solidFill>
            <a:schemeClr val="accent1"/>
          </a:solidFill>
          <a:ln w="12700">
            <a:miter lim="400000"/>
          </a:ln>
        </p:spPr>
        <p:txBody>
          <a:bodyPr lIns="45719" rIns="45719" anchor="ctr"/>
          <a:lstStyle/>
          <a:p>
            <a:pPr algn="ctr">
              <a:defRPr>
                <a:solidFill>
                  <a:srgbClr val="FFFFFF"/>
                </a:solidFill>
              </a:defRPr>
            </a:pPr>
          </a:p>
        </p:txBody>
      </p:sp>
      <p:grpSp>
        <p:nvGrpSpPr>
          <p:cNvPr id="44" name="Gruppo 11"/>
          <p:cNvGrpSpPr/>
          <p:nvPr/>
        </p:nvGrpSpPr>
        <p:grpSpPr>
          <a:xfrm>
            <a:off x="8166734" y="10622"/>
            <a:ext cx="2857501" cy="6847376"/>
            <a:chOff x="0" y="0"/>
            <a:chExt cx="2857500" cy="6847375"/>
          </a:xfrm>
        </p:grpSpPr>
        <p:sp>
          <p:nvSpPr>
            <p:cNvPr id="42" name="Parallelogramma 14"/>
            <p:cNvSpPr/>
            <p:nvPr/>
          </p:nvSpPr>
          <p:spPr>
            <a:xfrm>
              <a:off x="0" y="0"/>
              <a:ext cx="2857500" cy="6847376"/>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43" name="Immagine 9" descr="Immagine 9"/>
            <p:cNvPicPr>
              <a:picLocks noChangeAspect="1"/>
            </p:cNvPicPr>
            <p:nvPr/>
          </p:nvPicPr>
          <p:blipFill>
            <a:blip r:embed="rId2">
              <a:extLst/>
            </a:blip>
            <a:stretch>
              <a:fillRect/>
            </a:stretch>
          </p:blipFill>
          <p:spPr>
            <a:xfrm>
              <a:off x="4" y="569574"/>
              <a:ext cx="2831283" cy="4929684"/>
            </a:xfrm>
            <a:prstGeom prst="rect">
              <a:avLst/>
            </a:prstGeom>
            <a:ln w="12700" cap="flat">
              <a:noFill/>
              <a:miter lim="400000"/>
            </a:ln>
            <a:effectLst/>
          </p:spPr>
        </p:pic>
      </p:grpSp>
      <p:sp>
        <p:nvSpPr>
          <p:cNvPr id="45" name="Titolo Testo"/>
          <p:cNvSpPr txBox="1"/>
          <p:nvPr>
            <p:ph type="title"/>
          </p:nvPr>
        </p:nvSpPr>
        <p:spPr>
          <a:prstGeom prst="rect">
            <a:avLst/>
          </a:prstGeom>
        </p:spPr>
        <p:txBody>
          <a:bodyPr/>
          <a:lstStyle/>
          <a:p>
            <a:pPr/>
            <a:r>
              <a:t>Titolo Testo</a:t>
            </a:r>
          </a:p>
        </p:txBody>
      </p:sp>
      <p:sp>
        <p:nvSpPr>
          <p:cNvPr id="46" name="Corpo livello uno…"/>
          <p:cNvSpPr txBox="1"/>
          <p:nvPr>
            <p:ph type="body" idx="1"/>
          </p:nvPr>
        </p:nvSpPr>
        <p:spPr>
          <a:xfrm>
            <a:off x="1216548" y="2108200"/>
            <a:ext cx="10058401" cy="3760892"/>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grpSp>
        <p:nvGrpSpPr>
          <p:cNvPr id="50" name="Gruppo 3"/>
          <p:cNvGrpSpPr/>
          <p:nvPr/>
        </p:nvGrpSpPr>
        <p:grpSpPr>
          <a:xfrm>
            <a:off x="-1" y="6133244"/>
            <a:ext cx="12192002" cy="714133"/>
            <a:chOff x="0" y="0"/>
            <a:chExt cx="12192000" cy="714132"/>
          </a:xfrm>
        </p:grpSpPr>
        <p:sp>
          <p:nvSpPr>
            <p:cNvPr id="47" name="Rettangolo 4"/>
            <p:cNvSpPr/>
            <p:nvPr/>
          </p:nvSpPr>
          <p:spPr>
            <a:xfrm rot="16200000">
              <a:off x="6073140" y="-6073141"/>
              <a:ext cx="45720" cy="12192001"/>
            </a:xfrm>
            <a:prstGeom prst="rect">
              <a:avLst/>
            </a:prstGeom>
            <a:solidFill>
              <a:srgbClr val="FFC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48" name="Rettangolo 5"/>
            <p:cNvSpPr/>
            <p:nvPr/>
          </p:nvSpPr>
          <p:spPr>
            <a:xfrm rot="16200000">
              <a:off x="6044045" y="-6002483"/>
              <a:ext cx="103911" cy="12192001"/>
            </a:xfrm>
            <a:prstGeom prst="rect">
              <a:avLst/>
            </a:prstGeom>
            <a:solidFill>
              <a:srgbClr val="2E3D9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49" name="Immagine 9" descr="Immagine 9"/>
            <p:cNvPicPr>
              <a:picLocks noChangeAspect="1"/>
            </p:cNvPicPr>
            <p:nvPr/>
          </p:nvPicPr>
          <p:blipFill>
            <a:blip r:embed="rId3">
              <a:extLst/>
            </a:blip>
            <a:stretch>
              <a:fillRect/>
            </a:stretch>
          </p:blipFill>
          <p:spPr>
            <a:xfrm>
              <a:off x="0" y="145173"/>
              <a:ext cx="12192000" cy="568960"/>
            </a:xfrm>
            <a:prstGeom prst="rect">
              <a:avLst/>
            </a:prstGeom>
            <a:ln w="12700" cap="flat">
              <a:noFill/>
              <a:miter lim="400000"/>
            </a:ln>
            <a:effectLst/>
          </p:spPr>
        </p:pic>
      </p:grpSp>
      <p:sp>
        <p:nvSpPr>
          <p:cNvPr id="5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ntestazione sezione">
    <p:spTree>
      <p:nvGrpSpPr>
        <p:cNvPr id="1" name=""/>
        <p:cNvGrpSpPr/>
        <p:nvPr/>
      </p:nvGrpSpPr>
      <p:grpSpPr>
        <a:xfrm>
          <a:off x="0" y="0"/>
          <a:ext cx="0" cy="0"/>
          <a:chOff x="0" y="0"/>
          <a:chExt cx="0" cy="0"/>
        </a:xfrm>
      </p:grpSpPr>
      <p:grpSp>
        <p:nvGrpSpPr>
          <p:cNvPr id="60" name="Gruppo 3"/>
          <p:cNvGrpSpPr/>
          <p:nvPr/>
        </p:nvGrpSpPr>
        <p:grpSpPr>
          <a:xfrm>
            <a:off x="8166734" y="10622"/>
            <a:ext cx="2857501" cy="6847376"/>
            <a:chOff x="0" y="0"/>
            <a:chExt cx="2857500" cy="6847375"/>
          </a:xfrm>
        </p:grpSpPr>
        <p:sp>
          <p:nvSpPr>
            <p:cNvPr id="58" name="Parallelogramma 14"/>
            <p:cNvSpPr/>
            <p:nvPr/>
          </p:nvSpPr>
          <p:spPr>
            <a:xfrm>
              <a:off x="0" y="0"/>
              <a:ext cx="2857500" cy="6847376"/>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59" name="Immagine 5" descr="Immagine 5"/>
            <p:cNvPicPr>
              <a:picLocks noChangeAspect="1"/>
            </p:cNvPicPr>
            <p:nvPr/>
          </p:nvPicPr>
          <p:blipFill>
            <a:blip r:embed="rId2">
              <a:extLst/>
            </a:blip>
            <a:stretch>
              <a:fillRect/>
            </a:stretch>
          </p:blipFill>
          <p:spPr>
            <a:xfrm>
              <a:off x="4" y="569574"/>
              <a:ext cx="2831283" cy="4929684"/>
            </a:xfrm>
            <a:prstGeom prst="rect">
              <a:avLst/>
            </a:prstGeom>
            <a:ln w="12700" cap="flat">
              <a:noFill/>
              <a:miter lim="400000"/>
            </a:ln>
            <a:effectLst/>
          </p:spPr>
        </p:pic>
      </p:grpSp>
      <p:sp>
        <p:nvSpPr>
          <p:cNvPr id="61" name="Segnaposto immagine 9"/>
          <p:cNvSpPr/>
          <p:nvPr>
            <p:ph type="pic" idx="21"/>
          </p:nvPr>
        </p:nvSpPr>
        <p:spPr>
          <a:xfrm>
            <a:off x="0" y="0"/>
            <a:ext cx="6311900" cy="6858000"/>
          </a:xfrm>
          <a:prstGeom prst="rect">
            <a:avLst/>
          </a:prstGeom>
        </p:spPr>
        <p:txBody>
          <a:bodyPr lIns="91439" tIns="45719" rIns="91439" bIns="45719">
            <a:noAutofit/>
          </a:bodyPr>
          <a:lstStyle/>
          <a:p>
            <a:pPr/>
          </a:p>
        </p:txBody>
      </p:sp>
      <p:sp>
        <p:nvSpPr>
          <p:cNvPr id="62" name="Rettangolo 12"/>
          <p:cNvSpPr/>
          <p:nvPr/>
        </p:nvSpPr>
        <p:spPr>
          <a:xfrm>
            <a:off x="2451099" y="3568700"/>
            <a:ext cx="8721726" cy="2308225"/>
          </a:xfrm>
          <a:prstGeom prst="rect">
            <a:avLst/>
          </a:prstGeom>
          <a:solidFill>
            <a:schemeClr val="accent1"/>
          </a:solidFill>
          <a:ln w="12700">
            <a:miter lim="400000"/>
          </a:ln>
        </p:spPr>
        <p:txBody>
          <a:bodyPr lIns="45719" rIns="45719" anchor="b"/>
          <a:lstStyle/>
          <a:p>
            <a:pPr algn="ctr">
              <a:defRPr sz="1400">
                <a:solidFill>
                  <a:srgbClr val="FFFFFF"/>
                </a:solidFill>
              </a:defRPr>
            </a:pPr>
          </a:p>
        </p:txBody>
      </p:sp>
      <p:sp>
        <p:nvSpPr>
          <p:cNvPr id="63" name="Titolo Testo"/>
          <p:cNvSpPr txBox="1"/>
          <p:nvPr>
            <p:ph type="title"/>
          </p:nvPr>
        </p:nvSpPr>
        <p:spPr>
          <a:xfrm>
            <a:off x="2641599" y="3746500"/>
            <a:ext cx="8331203" cy="1308100"/>
          </a:xfrm>
          <a:prstGeom prst="rect">
            <a:avLst/>
          </a:prstGeom>
        </p:spPr>
        <p:txBody>
          <a:bodyPr/>
          <a:lstStyle>
            <a:lvl1pPr>
              <a:defRPr>
                <a:solidFill>
                  <a:srgbClr val="FFFFFF"/>
                </a:solidFill>
              </a:defRPr>
            </a:lvl1pPr>
          </a:lstStyle>
          <a:p>
            <a:pPr/>
            <a:r>
              <a:t>Titolo Testo</a:t>
            </a:r>
          </a:p>
        </p:txBody>
      </p:sp>
      <p:sp>
        <p:nvSpPr>
          <p:cNvPr id="64" name="Corpo livello uno…"/>
          <p:cNvSpPr txBox="1"/>
          <p:nvPr>
            <p:ph type="body" sz="quarter" idx="1"/>
          </p:nvPr>
        </p:nvSpPr>
        <p:spPr>
          <a:xfrm>
            <a:off x="2641600" y="5219700"/>
            <a:ext cx="8331201" cy="586741"/>
          </a:xfrm>
          <a:prstGeom prst="rect">
            <a:avLst/>
          </a:prstGeom>
        </p:spPr>
        <p:txBody>
          <a:bodyPr lIns="45719" tIns="45719" rIns="45719" bIns="45719"/>
          <a:lstStyle>
            <a:lvl1pPr marL="0" indent="0">
              <a:buClrTx/>
              <a:buSzTx/>
              <a:buNone/>
              <a:defRPr cap="all" spc="200" sz="2400">
                <a:solidFill>
                  <a:srgbClr val="FFFFFF"/>
                </a:solidFill>
              </a:defRPr>
            </a:lvl1pPr>
            <a:lvl2pPr marL="0" indent="457200">
              <a:buClrTx/>
              <a:buSzTx/>
              <a:buNone/>
              <a:defRPr cap="all" spc="200" sz="2400">
                <a:solidFill>
                  <a:srgbClr val="FFFFFF"/>
                </a:solidFill>
              </a:defRPr>
            </a:lvl2pPr>
            <a:lvl3pPr marL="0" indent="914400">
              <a:buClrTx/>
              <a:buSzTx/>
              <a:buNone/>
              <a:defRPr cap="all" spc="200" sz="2400">
                <a:solidFill>
                  <a:srgbClr val="FFFFFF"/>
                </a:solidFill>
              </a:defRPr>
            </a:lvl3pPr>
            <a:lvl4pPr marL="0" indent="1371600">
              <a:buClrTx/>
              <a:buSzTx/>
              <a:buNone/>
              <a:defRPr cap="all" spc="200" sz="2400">
                <a:solidFill>
                  <a:srgbClr val="FFFFFF"/>
                </a:solidFill>
              </a:defRPr>
            </a:lvl4pPr>
            <a:lvl5pPr marL="0" indent="1828800">
              <a:buClrTx/>
              <a:buSzTx/>
              <a:buNone/>
              <a:defRPr cap="all" spc="200" sz="2400">
                <a:solidFill>
                  <a:srgbClr val="FFF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65" name="Rettangolo 13"/>
          <p:cNvSpPr/>
          <p:nvPr/>
        </p:nvSpPr>
        <p:spPr>
          <a:xfrm>
            <a:off x="3752850" y="3469101"/>
            <a:ext cx="5118100" cy="125667"/>
          </a:xfrm>
          <a:prstGeom prst="rect">
            <a:avLst/>
          </a:prstGeom>
          <a:solidFill>
            <a:srgbClr val="242852"/>
          </a:solidFill>
          <a:ln w="12700">
            <a:miter lim="400000"/>
          </a:ln>
        </p:spPr>
        <p:txBody>
          <a:bodyPr lIns="45719" rIns="45719" anchor="ctr"/>
          <a:lstStyle/>
          <a:p>
            <a:pPr algn="ctr">
              <a:defRPr>
                <a:solidFill>
                  <a:srgbClr val="FFFFFF"/>
                </a:solidFill>
              </a:defRPr>
            </a:pPr>
          </a:p>
        </p:txBody>
      </p:sp>
      <p:grpSp>
        <p:nvGrpSpPr>
          <p:cNvPr id="69" name="Gruppo 8"/>
          <p:cNvGrpSpPr/>
          <p:nvPr/>
        </p:nvGrpSpPr>
        <p:grpSpPr>
          <a:xfrm>
            <a:off x="-1" y="6133244"/>
            <a:ext cx="12192002" cy="714133"/>
            <a:chOff x="0" y="0"/>
            <a:chExt cx="12192000" cy="714132"/>
          </a:xfrm>
        </p:grpSpPr>
        <p:sp>
          <p:nvSpPr>
            <p:cNvPr id="66" name="Rettangolo 9"/>
            <p:cNvSpPr/>
            <p:nvPr/>
          </p:nvSpPr>
          <p:spPr>
            <a:xfrm rot="16200000">
              <a:off x="6073140" y="-6073141"/>
              <a:ext cx="45720" cy="12192001"/>
            </a:xfrm>
            <a:prstGeom prst="rect">
              <a:avLst/>
            </a:prstGeom>
            <a:solidFill>
              <a:srgbClr val="FFC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67" name="Rettangolo 15"/>
            <p:cNvSpPr/>
            <p:nvPr/>
          </p:nvSpPr>
          <p:spPr>
            <a:xfrm rot="16200000">
              <a:off x="6044045" y="-6002483"/>
              <a:ext cx="103911" cy="12192001"/>
            </a:xfrm>
            <a:prstGeom prst="rect">
              <a:avLst/>
            </a:prstGeom>
            <a:solidFill>
              <a:srgbClr val="2E3D9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68" name="Immagine 16" descr="Immagine 16"/>
            <p:cNvPicPr>
              <a:picLocks noChangeAspect="1"/>
            </p:cNvPicPr>
            <p:nvPr/>
          </p:nvPicPr>
          <p:blipFill>
            <a:blip r:embed="rId3">
              <a:extLst/>
            </a:blip>
            <a:stretch>
              <a:fillRect/>
            </a:stretch>
          </p:blipFill>
          <p:spPr>
            <a:xfrm>
              <a:off x="0" y="145173"/>
              <a:ext cx="12192000" cy="568960"/>
            </a:xfrm>
            <a:prstGeom prst="rect">
              <a:avLst/>
            </a:prstGeom>
            <a:ln w="12700" cap="flat">
              <a:noFill/>
              <a:miter lim="400000"/>
            </a:ln>
            <a:effectLst/>
          </p:spPr>
        </p:pic>
      </p:grpSp>
      <p:sp>
        <p:nvSpPr>
          <p:cNvPr id="7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Intestazione della sezione">
    <p:spTree>
      <p:nvGrpSpPr>
        <p:cNvPr id="1" name=""/>
        <p:cNvGrpSpPr/>
        <p:nvPr/>
      </p:nvGrpSpPr>
      <p:grpSpPr>
        <a:xfrm>
          <a:off x="0" y="0"/>
          <a:ext cx="0" cy="0"/>
          <a:chOff x="0" y="0"/>
          <a:chExt cx="0" cy="0"/>
        </a:xfrm>
      </p:grpSpPr>
      <p:sp>
        <p:nvSpPr>
          <p:cNvPr id="77" name="Segnaposto immagine 9"/>
          <p:cNvSpPr/>
          <p:nvPr>
            <p:ph type="pic" idx="21"/>
          </p:nvPr>
        </p:nvSpPr>
        <p:spPr>
          <a:xfrm>
            <a:off x="0" y="0"/>
            <a:ext cx="12192000" cy="6858000"/>
          </a:xfrm>
          <a:prstGeom prst="rect">
            <a:avLst/>
          </a:prstGeom>
        </p:spPr>
        <p:txBody>
          <a:bodyPr lIns="91439" tIns="45719" rIns="91439" bIns="45719">
            <a:noAutofit/>
          </a:bodyPr>
          <a:lstStyle/>
          <a:p>
            <a:pPr/>
          </a:p>
        </p:txBody>
      </p:sp>
      <p:sp>
        <p:nvSpPr>
          <p:cNvPr id="78" name="Rettangolo 12"/>
          <p:cNvSpPr/>
          <p:nvPr/>
        </p:nvSpPr>
        <p:spPr>
          <a:xfrm>
            <a:off x="1735138" y="3568700"/>
            <a:ext cx="8721726" cy="2308225"/>
          </a:xfrm>
          <a:prstGeom prst="rect">
            <a:avLst/>
          </a:prstGeom>
          <a:solidFill>
            <a:schemeClr val="accent1"/>
          </a:solidFill>
          <a:ln w="12700">
            <a:miter lim="400000"/>
          </a:ln>
        </p:spPr>
        <p:txBody>
          <a:bodyPr lIns="45719" rIns="45719" anchor="b"/>
          <a:lstStyle/>
          <a:p>
            <a:pPr algn="ctr">
              <a:defRPr sz="1400">
                <a:solidFill>
                  <a:srgbClr val="FFFFFF"/>
                </a:solidFill>
              </a:defRPr>
            </a:pPr>
          </a:p>
        </p:txBody>
      </p:sp>
      <p:sp>
        <p:nvSpPr>
          <p:cNvPr id="79" name="Titolo Testo"/>
          <p:cNvSpPr txBox="1"/>
          <p:nvPr>
            <p:ph type="title"/>
          </p:nvPr>
        </p:nvSpPr>
        <p:spPr>
          <a:xfrm>
            <a:off x="1930399" y="3746500"/>
            <a:ext cx="8331203" cy="1308100"/>
          </a:xfrm>
          <a:prstGeom prst="rect">
            <a:avLst/>
          </a:prstGeom>
        </p:spPr>
        <p:txBody>
          <a:bodyPr/>
          <a:lstStyle>
            <a:lvl1pPr algn="ctr">
              <a:defRPr>
                <a:solidFill>
                  <a:srgbClr val="FFFFFF"/>
                </a:solidFill>
              </a:defRPr>
            </a:lvl1pPr>
          </a:lstStyle>
          <a:p>
            <a:pPr/>
            <a:r>
              <a:t>Titolo Testo</a:t>
            </a:r>
          </a:p>
        </p:txBody>
      </p:sp>
      <p:sp>
        <p:nvSpPr>
          <p:cNvPr id="80" name="Corpo livello uno…"/>
          <p:cNvSpPr txBox="1"/>
          <p:nvPr>
            <p:ph type="body" sz="quarter" idx="1"/>
          </p:nvPr>
        </p:nvSpPr>
        <p:spPr>
          <a:xfrm>
            <a:off x="1930400" y="5219700"/>
            <a:ext cx="8331201" cy="586741"/>
          </a:xfrm>
          <a:prstGeom prst="rect">
            <a:avLst/>
          </a:prstGeom>
        </p:spPr>
        <p:txBody>
          <a:bodyPr lIns="45719" tIns="45719" rIns="45719" bIns="45719"/>
          <a:lstStyle>
            <a:lvl1pPr marL="0" indent="0" algn="ctr">
              <a:buClrTx/>
              <a:buSzTx/>
              <a:buNone/>
              <a:defRPr cap="all" spc="200" sz="2400">
                <a:solidFill>
                  <a:srgbClr val="FFFFFF"/>
                </a:solidFill>
              </a:defRPr>
            </a:lvl1pPr>
            <a:lvl2pPr marL="0" indent="457200" algn="ctr">
              <a:buClrTx/>
              <a:buSzTx/>
              <a:buNone/>
              <a:defRPr cap="all" spc="200" sz="2400">
                <a:solidFill>
                  <a:srgbClr val="FFFFFF"/>
                </a:solidFill>
              </a:defRPr>
            </a:lvl2pPr>
            <a:lvl3pPr marL="0" indent="914400" algn="ctr">
              <a:buClrTx/>
              <a:buSzTx/>
              <a:buNone/>
              <a:defRPr cap="all" spc="200" sz="2400">
                <a:solidFill>
                  <a:srgbClr val="FFFFFF"/>
                </a:solidFill>
              </a:defRPr>
            </a:lvl3pPr>
            <a:lvl4pPr marL="0" indent="1371600" algn="ctr">
              <a:buClrTx/>
              <a:buSzTx/>
              <a:buNone/>
              <a:defRPr cap="all" spc="200" sz="2400">
                <a:solidFill>
                  <a:srgbClr val="FFFFFF"/>
                </a:solidFill>
              </a:defRPr>
            </a:lvl4pPr>
            <a:lvl5pPr marL="0" indent="1828800" algn="ctr">
              <a:buClrTx/>
              <a:buSzTx/>
              <a:buNone/>
              <a:defRPr cap="all" spc="200" sz="2400">
                <a:solidFill>
                  <a:srgbClr val="FFF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81" name="Rettangolo 13"/>
          <p:cNvSpPr/>
          <p:nvPr/>
        </p:nvSpPr>
        <p:spPr>
          <a:xfrm>
            <a:off x="3536950" y="3469101"/>
            <a:ext cx="5118100" cy="125667"/>
          </a:xfrm>
          <a:prstGeom prst="rect">
            <a:avLst/>
          </a:prstGeom>
          <a:solidFill>
            <a:srgbClr val="242852"/>
          </a:solidFill>
          <a:ln w="12700">
            <a:miter lim="400000"/>
          </a:ln>
        </p:spPr>
        <p:txBody>
          <a:bodyPr lIns="45719" rIns="45719" anchor="ctr"/>
          <a:lstStyle/>
          <a:p>
            <a:pPr algn="ctr">
              <a:defRPr>
                <a:solidFill>
                  <a:srgbClr val="FFFFFF"/>
                </a:solidFill>
              </a:defRPr>
            </a:pPr>
          </a:p>
        </p:txBody>
      </p:sp>
      <p:grpSp>
        <p:nvGrpSpPr>
          <p:cNvPr id="85" name="Gruppo 3"/>
          <p:cNvGrpSpPr/>
          <p:nvPr/>
        </p:nvGrpSpPr>
        <p:grpSpPr>
          <a:xfrm>
            <a:off x="-1" y="6133244"/>
            <a:ext cx="12192002" cy="714133"/>
            <a:chOff x="0" y="0"/>
            <a:chExt cx="12192000" cy="714132"/>
          </a:xfrm>
        </p:grpSpPr>
        <p:sp>
          <p:nvSpPr>
            <p:cNvPr id="82" name="Rettangolo 4"/>
            <p:cNvSpPr/>
            <p:nvPr/>
          </p:nvSpPr>
          <p:spPr>
            <a:xfrm rot="16200000">
              <a:off x="6073140" y="-6073141"/>
              <a:ext cx="45720" cy="12192001"/>
            </a:xfrm>
            <a:prstGeom prst="rect">
              <a:avLst/>
            </a:prstGeom>
            <a:solidFill>
              <a:srgbClr val="FFC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3" name="Rettangolo 5"/>
            <p:cNvSpPr/>
            <p:nvPr/>
          </p:nvSpPr>
          <p:spPr>
            <a:xfrm rot="16200000">
              <a:off x="6044045" y="-6002483"/>
              <a:ext cx="103911" cy="12192001"/>
            </a:xfrm>
            <a:prstGeom prst="rect">
              <a:avLst/>
            </a:prstGeom>
            <a:solidFill>
              <a:srgbClr val="2E3D9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84" name="Immagine 8" descr="Immagine 8"/>
            <p:cNvPicPr>
              <a:picLocks noChangeAspect="1"/>
            </p:cNvPicPr>
            <p:nvPr/>
          </p:nvPicPr>
          <p:blipFill>
            <a:blip r:embed="rId2">
              <a:extLst/>
            </a:blip>
            <a:stretch>
              <a:fillRect/>
            </a:stretch>
          </p:blipFill>
          <p:spPr>
            <a:xfrm>
              <a:off x="0" y="145173"/>
              <a:ext cx="12192000" cy="568960"/>
            </a:xfrm>
            <a:prstGeom prst="rect">
              <a:avLst/>
            </a:prstGeom>
            <a:ln w="12700" cap="flat">
              <a:noFill/>
              <a:miter lim="400000"/>
            </a:ln>
            <a:effectLst/>
          </p:spPr>
        </p:pic>
      </p:grpSp>
      <p:sp>
        <p:nvSpPr>
          <p:cNvPr id="8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ue contenuti">
    <p:spTree>
      <p:nvGrpSpPr>
        <p:cNvPr id="1" name=""/>
        <p:cNvGrpSpPr/>
        <p:nvPr/>
      </p:nvGrpSpPr>
      <p:grpSpPr>
        <a:xfrm>
          <a:off x="0" y="0"/>
          <a:ext cx="0" cy="0"/>
          <a:chOff x="0" y="0"/>
          <a:chExt cx="0" cy="0"/>
        </a:xfrm>
      </p:grpSpPr>
      <p:sp>
        <p:nvSpPr>
          <p:cNvPr id="93" name="Rettangolo 7"/>
          <p:cNvSpPr/>
          <p:nvPr/>
        </p:nvSpPr>
        <p:spPr>
          <a:xfrm>
            <a:off x="0" y="1011980"/>
            <a:ext cx="1036320" cy="685801"/>
          </a:xfrm>
          <a:prstGeom prst="rect">
            <a:avLst/>
          </a:prstGeom>
          <a:solidFill>
            <a:schemeClr val="accent1"/>
          </a:solidFill>
          <a:ln w="12700">
            <a:miter lim="400000"/>
          </a:ln>
        </p:spPr>
        <p:txBody>
          <a:bodyPr lIns="45719" rIns="45719" anchor="ctr"/>
          <a:lstStyle/>
          <a:p>
            <a:pPr algn="ctr">
              <a:defRPr>
                <a:solidFill>
                  <a:srgbClr val="FFFFFF"/>
                </a:solidFill>
              </a:defRPr>
            </a:pPr>
          </a:p>
        </p:txBody>
      </p:sp>
      <p:grpSp>
        <p:nvGrpSpPr>
          <p:cNvPr id="96" name="Gruppo 11"/>
          <p:cNvGrpSpPr/>
          <p:nvPr/>
        </p:nvGrpSpPr>
        <p:grpSpPr>
          <a:xfrm>
            <a:off x="8166734" y="10622"/>
            <a:ext cx="2857501" cy="6847376"/>
            <a:chOff x="0" y="0"/>
            <a:chExt cx="2857500" cy="6847375"/>
          </a:xfrm>
        </p:grpSpPr>
        <p:sp>
          <p:nvSpPr>
            <p:cNvPr id="94" name="Parallelogramma 14"/>
            <p:cNvSpPr/>
            <p:nvPr/>
          </p:nvSpPr>
          <p:spPr>
            <a:xfrm>
              <a:off x="0" y="0"/>
              <a:ext cx="2857500" cy="6847376"/>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95" name="Immagine 9" descr="Immagine 9"/>
            <p:cNvPicPr>
              <a:picLocks noChangeAspect="1"/>
            </p:cNvPicPr>
            <p:nvPr/>
          </p:nvPicPr>
          <p:blipFill>
            <a:blip r:embed="rId2">
              <a:extLst/>
            </a:blip>
            <a:stretch>
              <a:fillRect/>
            </a:stretch>
          </p:blipFill>
          <p:spPr>
            <a:xfrm>
              <a:off x="4" y="569574"/>
              <a:ext cx="2831283" cy="4929684"/>
            </a:xfrm>
            <a:prstGeom prst="rect">
              <a:avLst/>
            </a:prstGeom>
            <a:ln w="12700" cap="flat">
              <a:noFill/>
              <a:miter lim="400000"/>
            </a:ln>
            <a:effectLst/>
          </p:spPr>
        </p:pic>
      </p:grpSp>
      <p:sp>
        <p:nvSpPr>
          <p:cNvPr id="97" name="Titolo Testo"/>
          <p:cNvSpPr txBox="1"/>
          <p:nvPr>
            <p:ph type="title"/>
          </p:nvPr>
        </p:nvSpPr>
        <p:spPr>
          <a:prstGeom prst="rect">
            <a:avLst/>
          </a:prstGeom>
        </p:spPr>
        <p:txBody>
          <a:bodyPr/>
          <a:lstStyle/>
          <a:p>
            <a:pPr/>
            <a:r>
              <a:t>Titolo Testo</a:t>
            </a:r>
          </a:p>
        </p:txBody>
      </p:sp>
      <p:sp>
        <p:nvSpPr>
          <p:cNvPr id="98" name="Corpo livello uno…"/>
          <p:cNvSpPr txBox="1"/>
          <p:nvPr>
            <p:ph type="body" sz="half" idx="1"/>
          </p:nvPr>
        </p:nvSpPr>
        <p:spPr>
          <a:xfrm>
            <a:off x="1097280" y="2120900"/>
            <a:ext cx="4639737" cy="3748193"/>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grpSp>
        <p:nvGrpSpPr>
          <p:cNvPr id="102" name="Gruppo 4"/>
          <p:cNvGrpSpPr/>
          <p:nvPr/>
        </p:nvGrpSpPr>
        <p:grpSpPr>
          <a:xfrm>
            <a:off x="-1" y="6133244"/>
            <a:ext cx="12192002" cy="714133"/>
            <a:chOff x="0" y="0"/>
            <a:chExt cx="12192000" cy="714132"/>
          </a:xfrm>
        </p:grpSpPr>
        <p:sp>
          <p:nvSpPr>
            <p:cNvPr id="99" name="Rettangolo 5"/>
            <p:cNvSpPr/>
            <p:nvPr/>
          </p:nvSpPr>
          <p:spPr>
            <a:xfrm rot="16200000">
              <a:off x="6073140" y="-6073141"/>
              <a:ext cx="45720" cy="12192001"/>
            </a:xfrm>
            <a:prstGeom prst="rect">
              <a:avLst/>
            </a:prstGeom>
            <a:solidFill>
              <a:srgbClr val="FFC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0" name="Rettangolo 6"/>
            <p:cNvSpPr/>
            <p:nvPr/>
          </p:nvSpPr>
          <p:spPr>
            <a:xfrm rot="16200000">
              <a:off x="6044045" y="-6002483"/>
              <a:ext cx="103911" cy="12192001"/>
            </a:xfrm>
            <a:prstGeom prst="rect">
              <a:avLst/>
            </a:prstGeom>
            <a:solidFill>
              <a:srgbClr val="2E3D9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101" name="Immagine 10" descr="Immagine 10"/>
            <p:cNvPicPr>
              <a:picLocks noChangeAspect="1"/>
            </p:cNvPicPr>
            <p:nvPr/>
          </p:nvPicPr>
          <p:blipFill>
            <a:blip r:embed="rId3">
              <a:extLst/>
            </a:blip>
            <a:stretch>
              <a:fillRect/>
            </a:stretch>
          </p:blipFill>
          <p:spPr>
            <a:xfrm>
              <a:off x="0" y="145173"/>
              <a:ext cx="12192000" cy="568960"/>
            </a:xfrm>
            <a:prstGeom prst="rect">
              <a:avLst/>
            </a:prstGeom>
            <a:ln w="12700" cap="flat">
              <a:noFill/>
              <a:miter lim="400000"/>
            </a:ln>
            <a:effectLst/>
          </p:spPr>
        </p:pic>
      </p:grpSp>
      <p:sp>
        <p:nvSpPr>
          <p:cNvPr id="10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fronto">
    <p:spTree>
      <p:nvGrpSpPr>
        <p:cNvPr id="1" name=""/>
        <p:cNvGrpSpPr/>
        <p:nvPr/>
      </p:nvGrpSpPr>
      <p:grpSpPr>
        <a:xfrm>
          <a:off x="0" y="0"/>
          <a:ext cx="0" cy="0"/>
          <a:chOff x="0" y="0"/>
          <a:chExt cx="0" cy="0"/>
        </a:xfrm>
      </p:grpSpPr>
      <p:sp>
        <p:nvSpPr>
          <p:cNvPr id="110" name="Rettangolo 7"/>
          <p:cNvSpPr/>
          <p:nvPr/>
        </p:nvSpPr>
        <p:spPr>
          <a:xfrm>
            <a:off x="0" y="1011980"/>
            <a:ext cx="1036320" cy="685801"/>
          </a:xfrm>
          <a:prstGeom prst="rect">
            <a:avLst/>
          </a:prstGeom>
          <a:solidFill>
            <a:schemeClr val="accent1"/>
          </a:solidFill>
          <a:ln w="12700">
            <a:miter lim="400000"/>
          </a:ln>
        </p:spPr>
        <p:txBody>
          <a:bodyPr lIns="45719" rIns="45719" anchor="ctr"/>
          <a:lstStyle/>
          <a:p>
            <a:pPr algn="ctr">
              <a:defRPr>
                <a:solidFill>
                  <a:srgbClr val="FFFFFF"/>
                </a:solidFill>
              </a:defRPr>
            </a:pPr>
          </a:p>
        </p:txBody>
      </p:sp>
      <p:grpSp>
        <p:nvGrpSpPr>
          <p:cNvPr id="113" name="Gruppo 11"/>
          <p:cNvGrpSpPr/>
          <p:nvPr/>
        </p:nvGrpSpPr>
        <p:grpSpPr>
          <a:xfrm>
            <a:off x="8166734" y="10622"/>
            <a:ext cx="2857501" cy="6847376"/>
            <a:chOff x="0" y="0"/>
            <a:chExt cx="2857500" cy="6847375"/>
          </a:xfrm>
        </p:grpSpPr>
        <p:sp>
          <p:nvSpPr>
            <p:cNvPr id="111" name="Parallelogramma 14"/>
            <p:cNvSpPr/>
            <p:nvPr/>
          </p:nvSpPr>
          <p:spPr>
            <a:xfrm>
              <a:off x="0" y="0"/>
              <a:ext cx="2857500" cy="6847376"/>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112" name="Immagine 9" descr="Immagine 9"/>
            <p:cNvPicPr>
              <a:picLocks noChangeAspect="1"/>
            </p:cNvPicPr>
            <p:nvPr/>
          </p:nvPicPr>
          <p:blipFill>
            <a:blip r:embed="rId2">
              <a:extLst/>
            </a:blip>
            <a:stretch>
              <a:fillRect/>
            </a:stretch>
          </p:blipFill>
          <p:spPr>
            <a:xfrm>
              <a:off x="4" y="569574"/>
              <a:ext cx="2831283" cy="4929684"/>
            </a:xfrm>
            <a:prstGeom prst="rect">
              <a:avLst/>
            </a:prstGeom>
            <a:ln w="12700" cap="flat">
              <a:noFill/>
              <a:miter lim="400000"/>
            </a:ln>
            <a:effectLst/>
          </p:spPr>
        </p:pic>
      </p:grpSp>
      <p:sp>
        <p:nvSpPr>
          <p:cNvPr id="114" name="Titolo Testo"/>
          <p:cNvSpPr txBox="1"/>
          <p:nvPr>
            <p:ph type="title"/>
          </p:nvPr>
        </p:nvSpPr>
        <p:spPr>
          <a:prstGeom prst="rect">
            <a:avLst/>
          </a:prstGeom>
        </p:spPr>
        <p:txBody>
          <a:bodyPr/>
          <a:lstStyle/>
          <a:p>
            <a:pPr/>
            <a:r>
              <a:t>Titolo Testo</a:t>
            </a:r>
          </a:p>
        </p:txBody>
      </p:sp>
      <p:sp>
        <p:nvSpPr>
          <p:cNvPr id="115" name="Corpo livello uno…"/>
          <p:cNvSpPr txBox="1"/>
          <p:nvPr>
            <p:ph type="body" sz="quarter" idx="1"/>
          </p:nvPr>
        </p:nvSpPr>
        <p:spPr>
          <a:xfrm>
            <a:off x="1097280" y="2057400"/>
            <a:ext cx="4639737" cy="736282"/>
          </a:xfrm>
          <a:prstGeom prst="rect">
            <a:avLst/>
          </a:prstGeom>
        </p:spPr>
        <p:txBody>
          <a:bodyPr lIns="45719" tIns="45719" rIns="45719" bIns="45719" anchor="ctr"/>
          <a:lstStyle>
            <a:lvl1pPr marL="0" indent="0">
              <a:buClrTx/>
              <a:buSzTx/>
              <a:buNone/>
              <a:defRPr b="1" cap="all" sz="2400">
                <a:solidFill>
                  <a:schemeClr val="accent1"/>
                </a:solidFill>
              </a:defRPr>
            </a:lvl1pPr>
            <a:lvl2pPr marL="0" indent="457200">
              <a:buClrTx/>
              <a:buSzTx/>
              <a:buNone/>
              <a:defRPr b="1" cap="all" sz="2400">
                <a:solidFill>
                  <a:schemeClr val="accent1"/>
                </a:solidFill>
              </a:defRPr>
            </a:lvl2pPr>
            <a:lvl3pPr marL="0" indent="914400">
              <a:buClrTx/>
              <a:buSzTx/>
              <a:buNone/>
              <a:defRPr b="1" cap="all" sz="2400">
                <a:solidFill>
                  <a:schemeClr val="accent1"/>
                </a:solidFill>
              </a:defRPr>
            </a:lvl3pPr>
            <a:lvl4pPr marL="0" indent="1371600">
              <a:buClrTx/>
              <a:buSzTx/>
              <a:buNone/>
              <a:defRPr b="1" cap="all" sz="2400">
                <a:solidFill>
                  <a:schemeClr val="accent1"/>
                </a:solidFill>
              </a:defRPr>
            </a:lvl4pPr>
            <a:lvl5pPr marL="0" indent="1828800">
              <a:buClrTx/>
              <a:buSzTx/>
              <a:buNone/>
              <a:defRPr b="1" cap="all" sz="2400">
                <a:solidFill>
                  <a:schemeClr val="accent1"/>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16" name="Segnaposto testo 4"/>
          <p:cNvSpPr/>
          <p:nvPr>
            <p:ph type="body" sz="quarter" idx="21"/>
          </p:nvPr>
        </p:nvSpPr>
        <p:spPr>
          <a:xfrm>
            <a:off x="6515944" y="2057400"/>
            <a:ext cx="4639737" cy="736282"/>
          </a:xfrm>
          <a:prstGeom prst="rect">
            <a:avLst/>
          </a:prstGeom>
        </p:spPr>
        <p:txBody>
          <a:bodyPr lIns="45719" tIns="45719" rIns="45719" bIns="45719" anchor="ctr"/>
          <a:lstStyle/>
          <a:p>
            <a:pPr marL="0" indent="0">
              <a:buClrTx/>
              <a:buSzTx/>
              <a:buNone/>
              <a:defRPr b="1" cap="all" sz="2400">
                <a:solidFill>
                  <a:schemeClr val="accent1"/>
                </a:solidFill>
              </a:defRPr>
            </a:pPr>
          </a:p>
        </p:txBody>
      </p:sp>
      <p:grpSp>
        <p:nvGrpSpPr>
          <p:cNvPr id="120" name="Gruppo 6"/>
          <p:cNvGrpSpPr/>
          <p:nvPr/>
        </p:nvGrpSpPr>
        <p:grpSpPr>
          <a:xfrm>
            <a:off x="-1" y="6133244"/>
            <a:ext cx="12192002" cy="714133"/>
            <a:chOff x="0" y="0"/>
            <a:chExt cx="12192000" cy="714132"/>
          </a:xfrm>
        </p:grpSpPr>
        <p:sp>
          <p:nvSpPr>
            <p:cNvPr id="117" name="Rettangolo 7"/>
            <p:cNvSpPr/>
            <p:nvPr/>
          </p:nvSpPr>
          <p:spPr>
            <a:xfrm rot="16200000">
              <a:off x="6073140" y="-6073141"/>
              <a:ext cx="45720" cy="12192001"/>
            </a:xfrm>
            <a:prstGeom prst="rect">
              <a:avLst/>
            </a:prstGeom>
            <a:solidFill>
              <a:srgbClr val="FFC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8" name="Rettangolo 8"/>
            <p:cNvSpPr/>
            <p:nvPr/>
          </p:nvSpPr>
          <p:spPr>
            <a:xfrm rot="16200000">
              <a:off x="6044045" y="-6002483"/>
              <a:ext cx="103911" cy="12192001"/>
            </a:xfrm>
            <a:prstGeom prst="rect">
              <a:avLst/>
            </a:prstGeom>
            <a:solidFill>
              <a:srgbClr val="2E3D9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119" name="Immagine 12" descr="Immagine 12"/>
            <p:cNvPicPr>
              <a:picLocks noChangeAspect="1"/>
            </p:cNvPicPr>
            <p:nvPr/>
          </p:nvPicPr>
          <p:blipFill>
            <a:blip r:embed="rId3">
              <a:extLst/>
            </a:blip>
            <a:stretch>
              <a:fillRect/>
            </a:stretch>
          </p:blipFill>
          <p:spPr>
            <a:xfrm>
              <a:off x="0" y="145173"/>
              <a:ext cx="12192000" cy="568960"/>
            </a:xfrm>
            <a:prstGeom prst="rect">
              <a:avLst/>
            </a:prstGeom>
            <a:ln w="12700" cap="flat">
              <a:noFill/>
              <a:miter lim="400000"/>
            </a:ln>
            <a:effectLst/>
          </p:spPr>
        </p:pic>
      </p:grpSp>
      <p:sp>
        <p:nvSpPr>
          <p:cNvPr id="12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titolo">
    <p:spTree>
      <p:nvGrpSpPr>
        <p:cNvPr id="1" name=""/>
        <p:cNvGrpSpPr/>
        <p:nvPr/>
      </p:nvGrpSpPr>
      <p:grpSpPr>
        <a:xfrm>
          <a:off x="0" y="0"/>
          <a:ext cx="0" cy="0"/>
          <a:chOff x="0" y="0"/>
          <a:chExt cx="0" cy="0"/>
        </a:xfrm>
      </p:grpSpPr>
      <p:sp>
        <p:nvSpPr>
          <p:cNvPr id="128" name="Titolo Testo"/>
          <p:cNvSpPr txBox="1"/>
          <p:nvPr>
            <p:ph type="title"/>
          </p:nvPr>
        </p:nvSpPr>
        <p:spPr>
          <a:prstGeom prst="rect">
            <a:avLst/>
          </a:prstGeom>
        </p:spPr>
        <p:txBody>
          <a:bodyPr/>
          <a:lstStyle/>
          <a:p>
            <a:pPr/>
            <a:r>
              <a:t>Titolo Testo</a:t>
            </a:r>
          </a:p>
        </p:txBody>
      </p:sp>
      <p:sp>
        <p:nvSpPr>
          <p:cNvPr id="12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uoto">
    <p:spTree>
      <p:nvGrpSpPr>
        <p:cNvPr id="1" name=""/>
        <p:cNvGrpSpPr/>
        <p:nvPr/>
      </p:nvGrpSpPr>
      <p:grpSpPr>
        <a:xfrm>
          <a:off x="0" y="0"/>
          <a:ext cx="0" cy="0"/>
          <a:chOff x="0" y="0"/>
          <a:chExt cx="0" cy="0"/>
        </a:xfrm>
      </p:grpSpPr>
      <p:grpSp>
        <p:nvGrpSpPr>
          <p:cNvPr id="139" name="Gruppo 19"/>
          <p:cNvGrpSpPr/>
          <p:nvPr/>
        </p:nvGrpSpPr>
        <p:grpSpPr>
          <a:xfrm>
            <a:off x="-1" y="6133244"/>
            <a:ext cx="12192002" cy="714133"/>
            <a:chOff x="0" y="0"/>
            <a:chExt cx="12192000" cy="714132"/>
          </a:xfrm>
        </p:grpSpPr>
        <p:sp>
          <p:nvSpPr>
            <p:cNvPr id="136" name="Rettangolo 9"/>
            <p:cNvSpPr/>
            <p:nvPr/>
          </p:nvSpPr>
          <p:spPr>
            <a:xfrm rot="16200000">
              <a:off x="6073140" y="-6073141"/>
              <a:ext cx="45720" cy="12192001"/>
            </a:xfrm>
            <a:prstGeom prst="rect">
              <a:avLst/>
            </a:prstGeom>
            <a:solidFill>
              <a:srgbClr val="FFC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7" name="Rettangolo 8"/>
            <p:cNvSpPr/>
            <p:nvPr/>
          </p:nvSpPr>
          <p:spPr>
            <a:xfrm rot="16200000">
              <a:off x="6044045" y="-6002483"/>
              <a:ext cx="103911" cy="12192001"/>
            </a:xfrm>
            <a:prstGeom prst="rect">
              <a:avLst/>
            </a:prstGeom>
            <a:solidFill>
              <a:srgbClr val="2E3D9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138" name="Immagine 11" descr="Immagine 11"/>
            <p:cNvPicPr>
              <a:picLocks noChangeAspect="1"/>
            </p:cNvPicPr>
            <p:nvPr/>
          </p:nvPicPr>
          <p:blipFill>
            <a:blip r:embed="rId2">
              <a:extLst/>
            </a:blip>
            <a:stretch>
              <a:fillRect/>
            </a:stretch>
          </p:blipFill>
          <p:spPr>
            <a:xfrm>
              <a:off x="0" y="145173"/>
              <a:ext cx="12192000" cy="568960"/>
            </a:xfrm>
            <a:prstGeom prst="rect">
              <a:avLst/>
            </a:prstGeom>
            <a:ln w="12700" cap="flat">
              <a:noFill/>
              <a:miter lim="400000"/>
            </a:ln>
            <a:effectLst/>
          </p:spPr>
        </p:pic>
      </p:grpSp>
      <p:grpSp>
        <p:nvGrpSpPr>
          <p:cNvPr id="142" name="Gruppo 18"/>
          <p:cNvGrpSpPr/>
          <p:nvPr/>
        </p:nvGrpSpPr>
        <p:grpSpPr>
          <a:xfrm>
            <a:off x="8166734" y="10622"/>
            <a:ext cx="2857501" cy="6119552"/>
            <a:chOff x="0" y="0"/>
            <a:chExt cx="2857500" cy="6119550"/>
          </a:xfrm>
        </p:grpSpPr>
        <p:sp>
          <p:nvSpPr>
            <p:cNvPr id="140" name="Parallelogramma 14"/>
            <p:cNvSpPr/>
            <p:nvPr/>
          </p:nvSpPr>
          <p:spPr>
            <a:xfrm>
              <a:off x="0" y="-1"/>
              <a:ext cx="2857500" cy="6119552"/>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141" name="Immagine 17" descr="Immagine 17"/>
            <p:cNvPicPr>
              <a:picLocks noChangeAspect="1"/>
            </p:cNvPicPr>
            <p:nvPr/>
          </p:nvPicPr>
          <p:blipFill>
            <a:blip r:embed="rId3">
              <a:extLst/>
            </a:blip>
            <a:stretch>
              <a:fillRect/>
            </a:stretch>
          </p:blipFill>
          <p:spPr>
            <a:xfrm>
              <a:off x="4" y="569573"/>
              <a:ext cx="2831283" cy="4929685"/>
            </a:xfrm>
            <a:prstGeom prst="rect">
              <a:avLst/>
            </a:prstGeom>
            <a:ln w="12700" cap="flat">
              <a:noFill/>
              <a:miter lim="400000"/>
            </a:ln>
            <a:effectLst/>
          </p:spPr>
        </p:pic>
      </p:grpSp>
      <p:sp>
        <p:nvSpPr>
          <p:cNvPr id="143" name="Numero diapositiva"/>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grpSp>
        <p:nvGrpSpPr>
          <p:cNvPr id="4" name="Gruppo 11"/>
          <p:cNvGrpSpPr/>
          <p:nvPr/>
        </p:nvGrpSpPr>
        <p:grpSpPr>
          <a:xfrm>
            <a:off x="8166734" y="10622"/>
            <a:ext cx="2857501" cy="6847376"/>
            <a:chOff x="0" y="0"/>
            <a:chExt cx="2857500" cy="6847375"/>
          </a:xfrm>
        </p:grpSpPr>
        <p:sp>
          <p:nvSpPr>
            <p:cNvPr id="2" name="Parallelogramma 14"/>
            <p:cNvSpPr/>
            <p:nvPr/>
          </p:nvSpPr>
          <p:spPr>
            <a:xfrm>
              <a:off x="0" y="0"/>
              <a:ext cx="2857500" cy="6847376"/>
            </a:xfrm>
            <a:prstGeom prst="rect">
              <a:avLst/>
            </a:prstGeom>
            <a:solidFill>
              <a:srgbClr val="FBFCFC"/>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3" name="Immagine 9" descr="Immagine 9"/>
            <p:cNvPicPr>
              <a:picLocks noChangeAspect="1"/>
            </p:cNvPicPr>
            <p:nvPr/>
          </p:nvPicPr>
          <p:blipFill>
            <a:blip r:embed="rId2">
              <a:extLst/>
            </a:blip>
            <a:stretch>
              <a:fillRect/>
            </a:stretch>
          </p:blipFill>
          <p:spPr>
            <a:xfrm>
              <a:off x="4" y="569574"/>
              <a:ext cx="2831283" cy="4929684"/>
            </a:xfrm>
            <a:prstGeom prst="rect">
              <a:avLst/>
            </a:prstGeom>
            <a:ln w="12700" cap="flat">
              <a:noFill/>
              <a:miter lim="400000"/>
            </a:ln>
            <a:effectLst/>
          </p:spPr>
        </p:pic>
      </p:grpSp>
      <p:sp>
        <p:nvSpPr>
          <p:cNvPr id="5" name="Titolo Testo"/>
          <p:cNvSpPr txBox="1"/>
          <p:nvPr>
            <p:ph type="title"/>
          </p:nvPr>
        </p:nvSpPr>
        <p:spPr>
          <a:xfrm>
            <a:off x="1097280" y="286603"/>
            <a:ext cx="10058401" cy="1450757"/>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Titolo Testo</a:t>
            </a:r>
          </a:p>
        </p:txBody>
      </p:sp>
      <p:grpSp>
        <p:nvGrpSpPr>
          <p:cNvPr id="9" name="Gruppo 2"/>
          <p:cNvGrpSpPr/>
          <p:nvPr/>
        </p:nvGrpSpPr>
        <p:grpSpPr>
          <a:xfrm>
            <a:off x="-1" y="6133244"/>
            <a:ext cx="12192002" cy="714133"/>
            <a:chOff x="0" y="0"/>
            <a:chExt cx="12192000" cy="714132"/>
          </a:xfrm>
        </p:grpSpPr>
        <p:sp>
          <p:nvSpPr>
            <p:cNvPr id="6" name="Rettangolo 3"/>
            <p:cNvSpPr/>
            <p:nvPr/>
          </p:nvSpPr>
          <p:spPr>
            <a:xfrm rot="16200000">
              <a:off x="6073140" y="-6073141"/>
              <a:ext cx="45720" cy="12192001"/>
            </a:xfrm>
            <a:prstGeom prst="rect">
              <a:avLst/>
            </a:prstGeom>
            <a:solidFill>
              <a:srgbClr val="FFC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7" name="Rettangolo 4"/>
            <p:cNvSpPr/>
            <p:nvPr/>
          </p:nvSpPr>
          <p:spPr>
            <a:xfrm rot="16200000">
              <a:off x="6044045" y="-6002483"/>
              <a:ext cx="103911" cy="12192001"/>
            </a:xfrm>
            <a:prstGeom prst="rect">
              <a:avLst/>
            </a:prstGeom>
            <a:solidFill>
              <a:srgbClr val="2E3D9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8" name="Immagine 8" descr="Immagine 8"/>
            <p:cNvPicPr>
              <a:picLocks noChangeAspect="1"/>
            </p:cNvPicPr>
            <p:nvPr/>
          </p:nvPicPr>
          <p:blipFill>
            <a:blip r:embed="rId3">
              <a:extLst/>
            </a:blip>
            <a:stretch>
              <a:fillRect/>
            </a:stretch>
          </p:blipFill>
          <p:spPr>
            <a:xfrm>
              <a:off x="0" y="145173"/>
              <a:ext cx="12192000" cy="568960"/>
            </a:xfrm>
            <a:prstGeom prst="rect">
              <a:avLst/>
            </a:prstGeom>
            <a:ln w="12700" cap="flat">
              <a:noFill/>
              <a:miter lim="400000"/>
            </a:ln>
            <a:effectLst/>
          </p:spPr>
        </p:pic>
      </p:grpSp>
      <p:sp>
        <p:nvSpPr>
          <p:cNvPr id="10" name="Corpo livello uno…"/>
          <p:cNvSpPr txBox="1"/>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1" name="Numero diapositiva"/>
          <p:cNvSpPr txBox="1"/>
          <p:nvPr>
            <p:ph type="sldNum" sz="quarter" idx="2"/>
          </p:nvPr>
        </p:nvSpPr>
        <p:spPr>
          <a:xfrm>
            <a:off x="10922803" y="6515144"/>
            <a:ext cx="232877" cy="228512"/>
          </a:xfrm>
          <a:prstGeom prst="rect">
            <a:avLst/>
          </a:prstGeom>
          <a:ln w="12700">
            <a:miter lim="400000"/>
          </a:ln>
        </p:spPr>
        <p:txBody>
          <a:bodyPr wrap="none" lIns="45719" rIns="45719" anchor="ctr">
            <a:spAutoFit/>
          </a:bodyPr>
          <a:lstStyle>
            <a:lvl1pPr algn="r">
              <a:defRPr sz="1000">
                <a:solidFill>
                  <a:srgbClr val="40404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1" baseline="0" cap="none" i="0" spc="-50" strike="noStrike" sz="4800" u="none">
          <a:solidFill>
            <a:srgbClr val="40404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b="1" baseline="0" cap="none" i="0" spc="-50" strike="noStrike" sz="4800" u="none">
          <a:solidFill>
            <a:srgbClr val="40404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b="1" baseline="0" cap="none" i="0" spc="-50" strike="noStrike" sz="4800" u="none">
          <a:solidFill>
            <a:srgbClr val="40404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b="1" baseline="0" cap="none" i="0" spc="-50" strike="noStrike" sz="4800" u="none">
          <a:solidFill>
            <a:srgbClr val="40404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b="1" baseline="0" cap="none" i="0" spc="-50" strike="noStrike" sz="4800" u="none">
          <a:solidFill>
            <a:srgbClr val="40404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b="1" baseline="0" cap="none" i="0" spc="-50" strike="noStrike" sz="4800" u="none">
          <a:solidFill>
            <a:srgbClr val="40404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b="1" baseline="0" cap="none" i="0" spc="-50" strike="noStrike" sz="4800" u="none">
          <a:solidFill>
            <a:srgbClr val="40404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b="1" baseline="0" cap="none" i="0" spc="-50" strike="noStrike" sz="4800" u="none">
          <a:solidFill>
            <a:srgbClr val="40404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b="1" baseline="0" cap="none" i="0" spc="-50" strike="noStrike" sz="4800" u="none">
          <a:solidFill>
            <a:srgbClr val="404040"/>
          </a:solidFill>
          <a:uFillTx/>
          <a:latin typeface="+mn-lt"/>
          <a:ea typeface="+mn-ea"/>
          <a:cs typeface="+mn-cs"/>
          <a:sym typeface="Calibri"/>
        </a:defRPr>
      </a:lvl9pPr>
    </p:titleStyle>
    <p:bodyStyle>
      <a:lvl1pPr marL="266700" marR="0" indent="-266700" algn="l" defTabSz="914400" rtl="0" latinLnBrk="0">
        <a:lnSpc>
          <a:spcPct val="100000"/>
        </a:lnSpc>
        <a:spcBef>
          <a:spcPts val="1200"/>
        </a:spcBef>
        <a:spcAft>
          <a:spcPts val="0"/>
        </a:spcAft>
        <a:buClr>
          <a:schemeClr val="accent1"/>
        </a:buClr>
        <a:buSzPct val="100000"/>
        <a:buFontTx/>
        <a:buChar char="▪"/>
        <a:tabLst/>
        <a:defRPr b="0" baseline="0" cap="none" i="0" spc="0" strike="noStrike" sz="2000" u="none">
          <a:solidFill>
            <a:srgbClr val="404040"/>
          </a:solidFill>
          <a:uFillTx/>
          <a:latin typeface="+mn-lt"/>
          <a:ea typeface="+mn-ea"/>
          <a:cs typeface="+mn-cs"/>
          <a:sym typeface="Calibri"/>
        </a:defRPr>
      </a:lvl1pPr>
      <a:lvl2pPr marL="404368" marR="0" indent="-203200" algn="l" defTabSz="914400" rtl="0" latinLnBrk="0">
        <a:lnSpc>
          <a:spcPct val="100000"/>
        </a:lnSpc>
        <a:spcBef>
          <a:spcPts val="1200"/>
        </a:spcBef>
        <a:spcAft>
          <a:spcPts val="0"/>
        </a:spcAft>
        <a:buClr>
          <a:schemeClr val="accent1"/>
        </a:buClr>
        <a:buSzPct val="100000"/>
        <a:buFontTx/>
        <a:buChar char="▪"/>
        <a:tabLst/>
        <a:defRPr b="0" baseline="0" cap="none" i="0" spc="0" strike="noStrike" sz="2000" u="none">
          <a:solidFill>
            <a:srgbClr val="404040"/>
          </a:solidFill>
          <a:uFillTx/>
          <a:latin typeface="+mn-lt"/>
          <a:ea typeface="+mn-ea"/>
          <a:cs typeface="+mn-cs"/>
          <a:sym typeface="Calibri"/>
        </a:defRPr>
      </a:lvl2pPr>
      <a:lvl3pPr marL="645305" marR="0" indent="-261257" algn="l" defTabSz="914400" rtl="0" latinLnBrk="0">
        <a:lnSpc>
          <a:spcPct val="100000"/>
        </a:lnSpc>
        <a:spcBef>
          <a:spcPts val="1200"/>
        </a:spcBef>
        <a:spcAft>
          <a:spcPts val="0"/>
        </a:spcAft>
        <a:buClr>
          <a:schemeClr val="accent1"/>
        </a:buClr>
        <a:buSzPct val="100000"/>
        <a:buFontTx/>
        <a:buChar char="▪"/>
        <a:tabLst/>
        <a:defRPr b="0" baseline="0" cap="none" i="0" spc="0" strike="noStrike" sz="2000" u="none">
          <a:solidFill>
            <a:srgbClr val="404040"/>
          </a:solidFill>
          <a:uFillTx/>
          <a:latin typeface="+mn-lt"/>
          <a:ea typeface="+mn-ea"/>
          <a:cs typeface="+mn-cs"/>
          <a:sym typeface="Calibri"/>
        </a:defRPr>
      </a:lvl3pPr>
      <a:lvl4pPr marL="828185" marR="0" indent="-261257" algn="l" defTabSz="914400" rtl="0" latinLnBrk="0">
        <a:lnSpc>
          <a:spcPct val="100000"/>
        </a:lnSpc>
        <a:spcBef>
          <a:spcPts val="1200"/>
        </a:spcBef>
        <a:spcAft>
          <a:spcPts val="0"/>
        </a:spcAft>
        <a:buClr>
          <a:schemeClr val="accent1"/>
        </a:buClr>
        <a:buSzPct val="100000"/>
        <a:buFontTx/>
        <a:buChar char="▪"/>
        <a:tabLst/>
        <a:defRPr b="0" baseline="0" cap="none" i="0" spc="0" strike="noStrike" sz="2000" u="none">
          <a:solidFill>
            <a:srgbClr val="404040"/>
          </a:solidFill>
          <a:uFillTx/>
          <a:latin typeface="+mn-lt"/>
          <a:ea typeface="+mn-ea"/>
          <a:cs typeface="+mn-cs"/>
          <a:sym typeface="Calibri"/>
        </a:defRPr>
      </a:lvl4pPr>
      <a:lvl5pPr marL="1011065" marR="0" indent="-261257" algn="l" defTabSz="914400" rtl="0" latinLnBrk="0">
        <a:lnSpc>
          <a:spcPct val="100000"/>
        </a:lnSpc>
        <a:spcBef>
          <a:spcPts val="1200"/>
        </a:spcBef>
        <a:spcAft>
          <a:spcPts val="0"/>
        </a:spcAft>
        <a:buClr>
          <a:schemeClr val="accent1"/>
        </a:buClr>
        <a:buSzPct val="100000"/>
        <a:buFontTx/>
        <a:buChar char="▪"/>
        <a:tabLst/>
        <a:defRPr b="0" baseline="0" cap="none" i="0" spc="0" strike="noStrike" sz="2000" u="none">
          <a:solidFill>
            <a:srgbClr val="404040"/>
          </a:solidFill>
          <a:uFillTx/>
          <a:latin typeface="+mn-lt"/>
          <a:ea typeface="+mn-ea"/>
          <a:cs typeface="+mn-cs"/>
          <a:sym typeface="Calibri"/>
        </a:defRPr>
      </a:lvl5pPr>
      <a:lvl6pPr marL="1197971" marR="0" indent="-326571" algn="l" defTabSz="914400" rtl="0" latinLnBrk="0">
        <a:lnSpc>
          <a:spcPct val="100000"/>
        </a:lnSpc>
        <a:spcBef>
          <a:spcPts val="1200"/>
        </a:spcBef>
        <a:spcAft>
          <a:spcPts val="0"/>
        </a:spcAft>
        <a:buClr>
          <a:schemeClr val="accent1"/>
        </a:buClr>
        <a:buSzPct val="100000"/>
        <a:buFontTx/>
        <a:buChar char="◦"/>
        <a:tabLst/>
        <a:defRPr b="0" baseline="0" cap="none" i="0" spc="0" strike="noStrike" sz="2000" u="none">
          <a:solidFill>
            <a:srgbClr val="404040"/>
          </a:solidFill>
          <a:uFillTx/>
          <a:latin typeface="+mn-lt"/>
          <a:ea typeface="+mn-ea"/>
          <a:cs typeface="+mn-cs"/>
          <a:sym typeface="Calibri"/>
        </a:defRPr>
      </a:lvl6pPr>
      <a:lvl7pPr marL="1397971" marR="0" indent="-326571" algn="l" defTabSz="914400" rtl="0" latinLnBrk="0">
        <a:lnSpc>
          <a:spcPct val="100000"/>
        </a:lnSpc>
        <a:spcBef>
          <a:spcPts val="1200"/>
        </a:spcBef>
        <a:spcAft>
          <a:spcPts val="0"/>
        </a:spcAft>
        <a:buClr>
          <a:schemeClr val="accent1"/>
        </a:buClr>
        <a:buSzPct val="100000"/>
        <a:buFontTx/>
        <a:buChar char="◦"/>
        <a:tabLst/>
        <a:defRPr b="0" baseline="0" cap="none" i="0" spc="0" strike="noStrike" sz="2000" u="none">
          <a:solidFill>
            <a:srgbClr val="404040"/>
          </a:solidFill>
          <a:uFillTx/>
          <a:latin typeface="+mn-lt"/>
          <a:ea typeface="+mn-ea"/>
          <a:cs typeface="+mn-cs"/>
          <a:sym typeface="Calibri"/>
        </a:defRPr>
      </a:lvl7pPr>
      <a:lvl8pPr marL="1597971" marR="0" indent="-326571" algn="l" defTabSz="914400" rtl="0" latinLnBrk="0">
        <a:lnSpc>
          <a:spcPct val="100000"/>
        </a:lnSpc>
        <a:spcBef>
          <a:spcPts val="1200"/>
        </a:spcBef>
        <a:spcAft>
          <a:spcPts val="0"/>
        </a:spcAft>
        <a:buClr>
          <a:schemeClr val="accent1"/>
        </a:buClr>
        <a:buSzPct val="100000"/>
        <a:buFontTx/>
        <a:buChar char="◦"/>
        <a:tabLst/>
        <a:defRPr b="0" baseline="0" cap="none" i="0" spc="0" strike="noStrike" sz="2000" u="none">
          <a:solidFill>
            <a:srgbClr val="404040"/>
          </a:solidFill>
          <a:uFillTx/>
          <a:latin typeface="+mn-lt"/>
          <a:ea typeface="+mn-ea"/>
          <a:cs typeface="+mn-cs"/>
          <a:sym typeface="Calibri"/>
        </a:defRPr>
      </a:lvl8pPr>
      <a:lvl9pPr marL="1797971" marR="0" indent="-326571" algn="l" defTabSz="914400" rtl="0" latinLnBrk="0">
        <a:lnSpc>
          <a:spcPct val="100000"/>
        </a:lnSpc>
        <a:spcBef>
          <a:spcPts val="1200"/>
        </a:spcBef>
        <a:spcAft>
          <a:spcPts val="0"/>
        </a:spcAft>
        <a:buClr>
          <a:schemeClr val="accent1"/>
        </a:buClr>
        <a:buSzPct val="100000"/>
        <a:buFontTx/>
        <a:buChar char="◦"/>
        <a:tabLst/>
        <a:defRPr b="0" baseline="0" cap="none" i="0" spc="0" strike="noStrike" sz="2000" u="none">
          <a:solidFill>
            <a:srgbClr val="40404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 Id="rId3" Type="http://schemas.openxmlformats.org/officeDocument/2006/relationships/image" Target="../media/image3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video" Target="../media/media1.mov"/><Relationship Id="rId5" Type="http://schemas.microsoft.com/office/2007/relationships/media" Target="../media/media1.mov"/><Relationship Id="rId6"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Titolo 2"/>
          <p:cNvSpPr txBox="1"/>
          <p:nvPr>
            <p:ph type="title"/>
          </p:nvPr>
        </p:nvSpPr>
        <p:spPr>
          <a:xfrm>
            <a:off x="6629400" y="1235302"/>
            <a:ext cx="4526280" cy="2806370"/>
          </a:xfrm>
          <a:prstGeom prst="rect">
            <a:avLst/>
          </a:prstGeom>
        </p:spPr>
        <p:txBody>
          <a:bodyPr/>
          <a:lstStyle>
            <a:lvl1pPr defTabSz="868680">
              <a:defRPr spc="-95" sz="5700">
                <a:solidFill>
                  <a:srgbClr val="304297"/>
                </a:solidFill>
              </a:defRPr>
            </a:lvl1pPr>
          </a:lstStyle>
          <a:p>
            <a:pPr/>
            <a:r>
              <a:t>ERNIE INTERNE ED ULCERE MARGINALI</a:t>
            </a:r>
          </a:p>
        </p:txBody>
      </p:sp>
      <p:sp>
        <p:nvSpPr>
          <p:cNvPr id="295" name="Sottotitolo 3"/>
          <p:cNvSpPr txBox="1"/>
          <p:nvPr>
            <p:ph type="body" sz="quarter" idx="1"/>
          </p:nvPr>
        </p:nvSpPr>
        <p:spPr>
          <a:xfrm>
            <a:off x="6451768" y="4873804"/>
            <a:ext cx="4881543" cy="1279653"/>
          </a:xfrm>
          <a:prstGeom prst="rect">
            <a:avLst/>
          </a:prstGeom>
        </p:spPr>
        <p:txBody>
          <a:bodyPr/>
          <a:lstStyle/>
          <a:p>
            <a:pPr defTabSz="859536">
              <a:spcBef>
                <a:spcPts val="1100"/>
              </a:spcBef>
              <a:defRPr b="1" spc="188" sz="2632">
                <a:solidFill>
                  <a:srgbClr val="E79130"/>
                </a:solidFill>
              </a:defRPr>
            </a:pPr>
            <a:r>
              <a:t>DOTT.SSA STEFANIA NIGRO</a:t>
            </a:r>
          </a:p>
          <a:p>
            <a:pPr defTabSz="859536">
              <a:spcBef>
                <a:spcPts val="1100"/>
              </a:spcBef>
              <a:defRPr b="1" spc="188" sz="2632">
                <a:solidFill>
                  <a:srgbClr val="E79130"/>
                </a:solidFill>
              </a:defRPr>
            </a:pPr>
            <a:r>
              <a:t>A.O.U. G. MARTINO- MESSINA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ULCERA MARGINALE - REFLUSSO BILIARE"/>
          <p:cNvSpPr txBox="1"/>
          <p:nvPr>
            <p:ph type="title"/>
          </p:nvPr>
        </p:nvSpPr>
        <p:spPr>
          <a:prstGeom prst="rect">
            <a:avLst/>
          </a:prstGeom>
        </p:spPr>
        <p:txBody>
          <a:bodyPr/>
          <a:lstStyle>
            <a:lvl1pPr>
              <a:defRPr spc="-45" sz="4400"/>
            </a:lvl1pPr>
          </a:lstStyle>
          <a:p>
            <a:pPr/>
            <a:r>
              <a:t>ULCERA MARGINALE - REFLUSSO BILIARE</a:t>
            </a:r>
          </a:p>
        </p:txBody>
      </p:sp>
      <p:sp>
        <p:nvSpPr>
          <p:cNvPr id="358" name="Creates an ulcerogenic environment: The constant exposure of the surgical anastomosis to bile and pancreatic juices creates an irritative, alkaline environment that can damage the delicate mucosal lining.…"/>
          <p:cNvSpPr txBox="1"/>
          <p:nvPr/>
        </p:nvSpPr>
        <p:spPr>
          <a:xfrm>
            <a:off x="144271" y="2228726"/>
            <a:ext cx="8243160" cy="43275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60421" indent="-160421" algn="just" defTabSz="457200">
              <a:spcBef>
                <a:spcPts val="1600"/>
              </a:spcBef>
              <a:buSzPct val="100000"/>
              <a:buChar char="•"/>
              <a:defRPr sz="1600">
                <a:latin typeface="Helvetica Neue"/>
                <a:ea typeface="Helvetica Neue"/>
                <a:cs typeface="Helvetica Neue"/>
                <a:sym typeface="Helvetica Neue"/>
              </a:defRPr>
            </a:pPr>
            <a:r>
              <a:t>Creates an ulcerogenic environment: The constant exposure of the surgical anastomosis to bile and pancreatic juices creates an irritative, alkaline environment that can damage the delicate mucosal lining.</a:t>
            </a:r>
          </a:p>
          <a:p>
            <a:pPr marL="160421" indent="-160421" algn="just" defTabSz="457200">
              <a:spcBef>
                <a:spcPts val="1600"/>
              </a:spcBef>
              <a:buSzPct val="100000"/>
              <a:buChar char="•"/>
              <a:defRPr sz="1600">
                <a:latin typeface="Helvetica Neue"/>
                <a:ea typeface="Helvetica Neue"/>
                <a:cs typeface="Helvetica Neue"/>
                <a:sym typeface="Helvetica Neue"/>
              </a:defRPr>
            </a:pPr>
            <a:r>
              <a:t>Leads to chronic inflammation: This persistent irritation can trigger a chronic inflammatory process in the mucosa around the anastomosis, making it more vulnerable to ulceration.</a:t>
            </a:r>
          </a:p>
          <a:p>
            <a:pPr marL="160421" indent="-160421" algn="just" defTabSz="457200">
              <a:spcBef>
                <a:spcPts val="1600"/>
              </a:spcBef>
              <a:buSzPct val="100000"/>
              <a:buChar char="•"/>
              <a:defRPr sz="1600">
                <a:latin typeface="Helvetica Neue"/>
                <a:ea typeface="Helvetica Neue"/>
                <a:cs typeface="Helvetica Neue"/>
                <a:sym typeface="Helvetica Neue"/>
              </a:defRPr>
            </a:pPr>
            <a:r>
              <a:t>Impedes healing: The ongoing inflammatory process caused by bile can interfere with the natural healing of any existing ulcer, prolonging its duration and potentially leading to recurrence.</a:t>
            </a:r>
          </a:p>
          <a:p>
            <a:pPr marL="160421" indent="-160421" algn="just" defTabSz="457200">
              <a:spcBef>
                <a:spcPts val="1600"/>
              </a:spcBef>
              <a:buSzPct val="100000"/>
              <a:buChar char="•"/>
              <a:defRPr sz="1600">
                <a:latin typeface="Helvetica Neue"/>
                <a:ea typeface="Helvetica Neue"/>
                <a:cs typeface="Helvetica Neue"/>
                <a:sym typeface="Helvetica Neue"/>
              </a:defRPr>
            </a:pPr>
            <a:r>
              <a:t>Combined with other risk factors: The damage from bile reflux is often compounded by other factors, such as smoking, diabetes, and the use of nonsteroidal anti-inflammatory drugs (NSAIDs), which further compromise the integrity of the tissue and increase the risk of developing ulcers. </a:t>
            </a:r>
          </a:p>
          <a:p>
            <a:pPr defTabSz="457200">
              <a:defRPr sz="1600">
                <a:solidFill>
                  <a:srgbClr val="EEF0FF"/>
                </a:solidFill>
                <a:latin typeface="Helvetica Neue"/>
                <a:ea typeface="Helvetica Neue"/>
                <a:cs typeface="Helvetica Neue"/>
                <a:sym typeface="Helvetica Neue"/>
              </a:defRPr>
            </a:pPr>
          </a:p>
        </p:txBody>
      </p:sp>
      <p:pic>
        <p:nvPicPr>
          <p:cNvPr id="359" name="Screenshot 2025-10-20 alle 22.09.41.png" descr="Screenshot 2025-10-20 alle 22.09.41.png"/>
          <p:cNvPicPr>
            <a:picLocks noChangeAspect="1"/>
          </p:cNvPicPr>
          <p:nvPr/>
        </p:nvPicPr>
        <p:blipFill>
          <a:blip r:embed="rId2">
            <a:extLst/>
          </a:blip>
          <a:stretch>
            <a:fillRect/>
          </a:stretch>
        </p:blipFill>
        <p:spPr>
          <a:xfrm>
            <a:off x="9096085" y="2721841"/>
            <a:ext cx="2470260" cy="242692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ULCERA MARGINALE…"/>
          <p:cNvSpPr txBox="1"/>
          <p:nvPr>
            <p:ph type="title"/>
          </p:nvPr>
        </p:nvSpPr>
        <p:spPr>
          <a:prstGeom prst="rect">
            <a:avLst/>
          </a:prstGeom>
        </p:spPr>
        <p:txBody>
          <a:bodyPr/>
          <a:lstStyle/>
          <a:p>
            <a:pPr>
              <a:defRPr spc="-45" sz="4400"/>
            </a:pPr>
            <a:r>
              <a:t>ULCERA MARGINALE </a:t>
            </a:r>
          </a:p>
          <a:p>
            <a:pPr>
              <a:defRPr spc="-45" sz="4400"/>
            </a:pPr>
            <a:r>
              <a:t>MANAGEMENT</a:t>
            </a:r>
          </a:p>
        </p:txBody>
      </p:sp>
      <p:pic>
        <p:nvPicPr>
          <p:cNvPr id="362" name="Picture 1" descr="Picture 1"/>
          <p:cNvPicPr>
            <a:picLocks noChangeAspect="1"/>
          </p:cNvPicPr>
          <p:nvPr/>
        </p:nvPicPr>
        <p:blipFill>
          <a:blip r:embed="rId2">
            <a:extLst/>
          </a:blip>
          <a:srcRect l="0" t="19051" r="0" b="0"/>
          <a:stretch>
            <a:fillRect/>
          </a:stretch>
        </p:blipFill>
        <p:spPr>
          <a:xfrm>
            <a:off x="7749413" y="82294"/>
            <a:ext cx="4211193" cy="6061851"/>
          </a:xfrm>
          <a:prstGeom prst="rect">
            <a:avLst/>
          </a:prstGeom>
          <a:ln w="12700">
            <a:miter lim="400000"/>
          </a:ln>
        </p:spPr>
      </p:pic>
      <p:sp>
        <p:nvSpPr>
          <p:cNvPr id="363" name="ANAMNESIS"/>
          <p:cNvSpPr txBox="1"/>
          <p:nvPr/>
        </p:nvSpPr>
        <p:spPr>
          <a:xfrm>
            <a:off x="2163429" y="2445028"/>
            <a:ext cx="1676604" cy="415068"/>
          </a:xfrm>
          <a:prstGeom prst="rect">
            <a:avLst/>
          </a:prstGeom>
          <a:solidFill>
            <a:schemeClr val="accent2">
              <a:lumOff val="19901"/>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a:lvl1pPr>
          </a:lstStyle>
          <a:p>
            <a:pPr/>
            <a:r>
              <a:t>ANAMNESIS</a:t>
            </a:r>
          </a:p>
        </p:txBody>
      </p:sp>
      <p:sp>
        <p:nvSpPr>
          <p:cNvPr id="364" name="SYMPTOMS"/>
          <p:cNvSpPr txBox="1"/>
          <p:nvPr/>
        </p:nvSpPr>
        <p:spPr>
          <a:xfrm>
            <a:off x="2197226" y="3567764"/>
            <a:ext cx="1609010" cy="415068"/>
          </a:xfrm>
          <a:prstGeom prst="rect">
            <a:avLst/>
          </a:prstGeom>
          <a:solidFill>
            <a:schemeClr val="accent2">
              <a:lumOff val="19901"/>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a:lvl1pPr>
          </a:lstStyle>
          <a:p>
            <a:pPr/>
            <a:r>
              <a:t>SYMPTOMS</a:t>
            </a:r>
          </a:p>
        </p:txBody>
      </p:sp>
      <p:sp>
        <p:nvSpPr>
          <p:cNvPr id="365" name="ENDOSCOPY"/>
          <p:cNvSpPr txBox="1"/>
          <p:nvPr/>
        </p:nvSpPr>
        <p:spPr>
          <a:xfrm>
            <a:off x="2147074" y="4792044"/>
            <a:ext cx="1709314" cy="415068"/>
          </a:xfrm>
          <a:prstGeom prst="rect">
            <a:avLst/>
          </a:prstGeom>
          <a:solidFill>
            <a:schemeClr val="accent2">
              <a:lumOff val="19901"/>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a:lvl1pPr>
          </a:lstStyle>
          <a:p>
            <a:pPr/>
            <a:r>
              <a:t>ENDOSCOPY</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ULCERA MARGINALE - ENDOSCOPIC TREATMENT"/>
          <p:cNvSpPr txBox="1"/>
          <p:nvPr>
            <p:ph type="title"/>
          </p:nvPr>
        </p:nvSpPr>
        <p:spPr>
          <a:prstGeom prst="rect">
            <a:avLst/>
          </a:prstGeom>
        </p:spPr>
        <p:txBody>
          <a:bodyPr/>
          <a:lstStyle>
            <a:lvl1pPr>
              <a:defRPr spc="-40" sz="3900"/>
            </a:lvl1pPr>
          </a:lstStyle>
          <a:p>
            <a:pPr/>
            <a:r>
              <a:t>ULCERA MARGINALE - ENDOSCOPIC TREATMENT</a:t>
            </a:r>
          </a:p>
        </p:txBody>
      </p:sp>
      <p:pic>
        <p:nvPicPr>
          <p:cNvPr id="368" name="Screenshot 2025-10-26 alle 18.17.54.png" descr="Screenshot 2025-10-26 alle 18.17.54.png"/>
          <p:cNvPicPr>
            <a:picLocks noChangeAspect="1"/>
          </p:cNvPicPr>
          <p:nvPr/>
        </p:nvPicPr>
        <p:blipFill>
          <a:blip r:embed="rId2">
            <a:extLst/>
          </a:blip>
          <a:stretch>
            <a:fillRect/>
          </a:stretch>
        </p:blipFill>
        <p:spPr>
          <a:xfrm>
            <a:off x="550840" y="1972024"/>
            <a:ext cx="2353699" cy="1895872"/>
          </a:xfrm>
          <a:prstGeom prst="rect">
            <a:avLst/>
          </a:prstGeom>
          <a:ln w="12700">
            <a:miter lim="400000"/>
          </a:ln>
        </p:spPr>
      </p:pic>
      <p:pic>
        <p:nvPicPr>
          <p:cNvPr id="369" name="Screenshot 2025-10-26 alle 18.18.52.png" descr="Screenshot 2025-10-26 alle 18.18.52.png"/>
          <p:cNvPicPr>
            <a:picLocks noChangeAspect="1"/>
          </p:cNvPicPr>
          <p:nvPr/>
        </p:nvPicPr>
        <p:blipFill>
          <a:blip r:embed="rId3">
            <a:extLst/>
          </a:blip>
          <a:stretch>
            <a:fillRect/>
          </a:stretch>
        </p:blipFill>
        <p:spPr>
          <a:xfrm>
            <a:off x="298939" y="3963425"/>
            <a:ext cx="2857501" cy="2074290"/>
          </a:xfrm>
          <a:prstGeom prst="rect">
            <a:avLst/>
          </a:prstGeom>
          <a:ln w="12700">
            <a:miter lim="400000"/>
          </a:ln>
        </p:spPr>
      </p:pic>
      <p:pic>
        <p:nvPicPr>
          <p:cNvPr id="370" name="Screenshot 2025-10-26 alle 18.16.32.png" descr="Screenshot 2025-10-26 alle 18.16.32.png"/>
          <p:cNvPicPr>
            <a:picLocks noChangeAspect="1"/>
          </p:cNvPicPr>
          <p:nvPr/>
        </p:nvPicPr>
        <p:blipFill>
          <a:blip r:embed="rId4">
            <a:extLst/>
          </a:blip>
          <a:stretch>
            <a:fillRect/>
          </a:stretch>
        </p:blipFill>
        <p:spPr>
          <a:xfrm>
            <a:off x="3740150" y="2081237"/>
            <a:ext cx="4711700" cy="3708401"/>
          </a:xfrm>
          <a:prstGeom prst="rect">
            <a:avLst/>
          </a:prstGeom>
          <a:ln w="12700">
            <a:miter lim="400000"/>
          </a:ln>
        </p:spPr>
      </p:pic>
      <p:pic>
        <p:nvPicPr>
          <p:cNvPr id="371" name="Screenshot 2025-10-26 alle 18.20.20.png" descr="Screenshot 2025-10-26 alle 18.20.20.png"/>
          <p:cNvPicPr>
            <a:picLocks noChangeAspect="1"/>
          </p:cNvPicPr>
          <p:nvPr/>
        </p:nvPicPr>
        <p:blipFill>
          <a:blip r:embed="rId5">
            <a:extLst/>
          </a:blip>
          <a:stretch>
            <a:fillRect/>
          </a:stretch>
        </p:blipFill>
        <p:spPr>
          <a:xfrm>
            <a:off x="8806698" y="2081102"/>
            <a:ext cx="2857501" cy="370867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ULCERA MARGINALE - SURGICAL TREATMENT"/>
          <p:cNvSpPr txBox="1"/>
          <p:nvPr>
            <p:ph type="title"/>
          </p:nvPr>
        </p:nvSpPr>
        <p:spPr>
          <a:prstGeom prst="rect">
            <a:avLst/>
          </a:prstGeom>
        </p:spPr>
        <p:txBody>
          <a:bodyPr/>
          <a:lstStyle>
            <a:lvl1pPr>
              <a:defRPr spc="-40" sz="3900"/>
            </a:lvl1pPr>
          </a:lstStyle>
          <a:p>
            <a:pPr/>
            <a:r>
              <a:t>ULCERA MARGINALE - SURGICAL TREATMENT</a:t>
            </a:r>
          </a:p>
        </p:txBody>
      </p:sp>
      <p:sp>
        <p:nvSpPr>
          <p:cNvPr id="374" name="Emergency surgery"/>
          <p:cNvSpPr txBox="1"/>
          <p:nvPr/>
        </p:nvSpPr>
        <p:spPr>
          <a:xfrm>
            <a:off x="1176642" y="4510772"/>
            <a:ext cx="2458453" cy="392471"/>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pPr/>
            <a:r>
              <a:t>Emergency surgery</a:t>
            </a:r>
          </a:p>
        </p:txBody>
      </p:sp>
      <p:sp>
        <p:nvSpPr>
          <p:cNvPr id="375" name="-Omental patch…"/>
          <p:cNvSpPr txBox="1"/>
          <p:nvPr/>
        </p:nvSpPr>
        <p:spPr>
          <a:xfrm>
            <a:off x="640865" y="5248602"/>
            <a:ext cx="4143485" cy="112907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-Omental patch </a:t>
            </a:r>
          </a:p>
          <a:p>
            <a:pPr>
              <a:defRPr sz="2400"/>
            </a:pPr>
            <a:r>
              <a:t>-Resection and new anastomosis</a:t>
            </a:r>
          </a:p>
        </p:txBody>
      </p:sp>
      <p:sp>
        <p:nvSpPr>
          <p:cNvPr id="376" name="Elective surgery"/>
          <p:cNvSpPr txBox="1"/>
          <p:nvPr/>
        </p:nvSpPr>
        <p:spPr>
          <a:xfrm>
            <a:off x="7148723" y="4510772"/>
            <a:ext cx="2050515" cy="392471"/>
          </a:xfrm>
          <a:prstGeom prst="rect">
            <a:avLst/>
          </a:prstGeom>
          <a:solidFill>
            <a:schemeClr val="accent2">
              <a:lumOff val="19901"/>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pPr/>
            <a:r>
              <a:t>Elective surgery</a:t>
            </a:r>
          </a:p>
        </p:txBody>
      </p:sp>
      <p:sp>
        <p:nvSpPr>
          <p:cNvPr id="377" name="-Conversion to RYGB…"/>
          <p:cNvSpPr txBox="1"/>
          <p:nvPr/>
        </p:nvSpPr>
        <p:spPr>
          <a:xfrm>
            <a:off x="6815122" y="5064452"/>
            <a:ext cx="4143485" cy="149737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-Conversion to RYGB</a:t>
            </a:r>
          </a:p>
          <a:p>
            <a:pPr>
              <a:defRPr sz="2400"/>
            </a:pPr>
            <a:r>
              <a:t>-Vagotomy</a:t>
            </a:r>
          </a:p>
          <a:p>
            <a:pPr>
              <a:defRPr sz="2400"/>
            </a:pPr>
            <a:r>
              <a:t>-Resection and new anastomosis</a:t>
            </a:r>
          </a:p>
        </p:txBody>
      </p:sp>
      <p:pic>
        <p:nvPicPr>
          <p:cNvPr id="378" name="Screenshot 2025-10-26 alle 18.36.02.png" descr="Screenshot 2025-10-26 alle 18.36.02.png"/>
          <p:cNvPicPr>
            <a:picLocks noChangeAspect="1"/>
          </p:cNvPicPr>
          <p:nvPr/>
        </p:nvPicPr>
        <p:blipFill>
          <a:blip r:embed="rId2">
            <a:extLst/>
          </a:blip>
          <a:stretch>
            <a:fillRect/>
          </a:stretch>
        </p:blipFill>
        <p:spPr>
          <a:xfrm>
            <a:off x="1563822" y="1913429"/>
            <a:ext cx="1684093" cy="2251984"/>
          </a:xfrm>
          <a:prstGeom prst="rect">
            <a:avLst/>
          </a:prstGeom>
          <a:ln w="12700">
            <a:miter lim="400000"/>
          </a:ln>
        </p:spPr>
      </p:pic>
      <p:pic>
        <p:nvPicPr>
          <p:cNvPr id="379" name="Screenshot 2025-10-26 alle 18.36.11.png" descr="Screenshot 2025-10-26 alle 18.36.11.png"/>
          <p:cNvPicPr>
            <a:picLocks noChangeAspect="1"/>
          </p:cNvPicPr>
          <p:nvPr/>
        </p:nvPicPr>
        <p:blipFill>
          <a:blip r:embed="rId3">
            <a:extLst/>
          </a:blip>
          <a:stretch>
            <a:fillRect/>
          </a:stretch>
        </p:blipFill>
        <p:spPr>
          <a:xfrm>
            <a:off x="7331933" y="1914231"/>
            <a:ext cx="1684093" cy="225038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ERNIA INTERNA"/>
          <p:cNvSpPr txBox="1"/>
          <p:nvPr>
            <p:ph type="title"/>
          </p:nvPr>
        </p:nvSpPr>
        <p:spPr>
          <a:prstGeom prst="rect">
            <a:avLst/>
          </a:prstGeom>
        </p:spPr>
        <p:txBody>
          <a:bodyPr/>
          <a:lstStyle/>
          <a:p>
            <a:pPr/>
            <a:r>
              <a:t>ERNIA INTERNA</a:t>
            </a:r>
          </a:p>
        </p:txBody>
      </p:sp>
      <p:pic>
        <p:nvPicPr>
          <p:cNvPr id="382" name="Screenshot 2025-10-23 alle 10.49.46.png" descr="Screenshot 2025-10-23 alle 10.49.46.png"/>
          <p:cNvPicPr>
            <a:picLocks noChangeAspect="1"/>
          </p:cNvPicPr>
          <p:nvPr/>
        </p:nvPicPr>
        <p:blipFill>
          <a:blip r:embed="rId3">
            <a:extLst/>
          </a:blip>
          <a:stretch>
            <a:fillRect/>
          </a:stretch>
        </p:blipFill>
        <p:spPr>
          <a:xfrm>
            <a:off x="-14026" y="1766626"/>
            <a:ext cx="6465174" cy="2402816"/>
          </a:xfrm>
          <a:prstGeom prst="rect">
            <a:avLst/>
          </a:prstGeom>
          <a:ln w="12700">
            <a:miter lim="400000"/>
          </a:ln>
        </p:spPr>
      </p:pic>
      <p:pic>
        <p:nvPicPr>
          <p:cNvPr id="383" name="Screenshot 2025-10-23 alle 10.53.30.png" descr="Screenshot 2025-10-23 alle 10.53.30.png"/>
          <p:cNvPicPr>
            <a:picLocks noChangeAspect="1"/>
          </p:cNvPicPr>
          <p:nvPr/>
        </p:nvPicPr>
        <p:blipFill>
          <a:blip r:embed="rId4">
            <a:extLst/>
          </a:blip>
          <a:stretch>
            <a:fillRect/>
          </a:stretch>
        </p:blipFill>
        <p:spPr>
          <a:xfrm>
            <a:off x="179337" y="4097569"/>
            <a:ext cx="6078447" cy="384383"/>
          </a:xfrm>
          <a:prstGeom prst="rect">
            <a:avLst/>
          </a:prstGeom>
          <a:ln w="12700">
            <a:miter lim="400000"/>
          </a:ln>
        </p:spPr>
      </p:pic>
      <p:pic>
        <p:nvPicPr>
          <p:cNvPr id="384" name="Screenshot 2025-10-23 alle 14.55.05.png" descr="Screenshot 2025-10-23 alle 14.55.05.png"/>
          <p:cNvPicPr>
            <a:picLocks noChangeAspect="1"/>
          </p:cNvPicPr>
          <p:nvPr/>
        </p:nvPicPr>
        <p:blipFill>
          <a:blip r:embed="rId5">
            <a:extLst/>
          </a:blip>
          <a:stretch>
            <a:fillRect/>
          </a:stretch>
        </p:blipFill>
        <p:spPr>
          <a:xfrm>
            <a:off x="6566568" y="973139"/>
            <a:ext cx="5252012" cy="4257548"/>
          </a:xfrm>
          <a:prstGeom prst="rect">
            <a:avLst/>
          </a:prstGeom>
          <a:ln w="12700">
            <a:miter lim="400000"/>
          </a:ln>
        </p:spPr>
      </p:pic>
      <p:sp>
        <p:nvSpPr>
          <p:cNvPr id="385" name="2,8% incidence…"/>
          <p:cNvSpPr txBox="1"/>
          <p:nvPr/>
        </p:nvSpPr>
        <p:spPr>
          <a:xfrm>
            <a:off x="1405833" y="4440844"/>
            <a:ext cx="2885832" cy="1420997"/>
          </a:xfrm>
          <a:prstGeom prst="rect">
            <a:avLst/>
          </a:prstGeom>
          <a:solidFill>
            <a:schemeClr val="accent3">
              <a:lumOff val="25098"/>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500"/>
            </a:pPr>
            <a:r>
              <a:t>2,8% incidence</a:t>
            </a:r>
          </a:p>
          <a:p>
            <a:pPr>
              <a:defRPr sz="1500"/>
            </a:pPr>
            <a:r>
              <a:t>96% resolved laparoscopically</a:t>
            </a:r>
          </a:p>
          <a:p>
            <a:pPr>
              <a:defRPr sz="1500"/>
            </a:pPr>
            <a:r>
              <a:t>9,3% hypovascularization</a:t>
            </a:r>
          </a:p>
          <a:p>
            <a:pPr>
              <a:defRPr sz="1500"/>
            </a:pPr>
            <a:r>
              <a:t>47,3% 180° of the GJ anastomosis</a:t>
            </a:r>
          </a:p>
          <a:p>
            <a:pPr>
              <a:defRPr sz="1500"/>
            </a:pPr>
            <a:r>
              <a:t>No bowel resections</a:t>
            </a:r>
          </a:p>
          <a:p>
            <a:pPr>
              <a:defRPr sz="1500"/>
            </a:pPr>
            <a:r>
              <a:t>100% closure of the Petersen orifice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ERNIA INTERNA"/>
          <p:cNvSpPr txBox="1"/>
          <p:nvPr>
            <p:ph type="title"/>
          </p:nvPr>
        </p:nvSpPr>
        <p:spPr>
          <a:prstGeom prst="rect">
            <a:avLst/>
          </a:prstGeom>
        </p:spPr>
        <p:txBody>
          <a:bodyPr/>
          <a:lstStyle/>
          <a:p>
            <a:pPr/>
            <a:r>
              <a:t>ERNIA INTERNA</a:t>
            </a:r>
          </a:p>
        </p:txBody>
      </p:sp>
      <p:pic>
        <p:nvPicPr>
          <p:cNvPr id="390" name="Screenshot 2025-10-23 alle 18.11.52.png" descr="Screenshot 2025-10-23 alle 18.11.52.png"/>
          <p:cNvPicPr>
            <a:picLocks noChangeAspect="1"/>
          </p:cNvPicPr>
          <p:nvPr/>
        </p:nvPicPr>
        <p:blipFill>
          <a:blip r:embed="rId3">
            <a:extLst/>
          </a:blip>
          <a:stretch>
            <a:fillRect/>
          </a:stretch>
        </p:blipFill>
        <p:spPr>
          <a:xfrm>
            <a:off x="379277" y="2231260"/>
            <a:ext cx="3422114" cy="2395480"/>
          </a:xfrm>
          <a:prstGeom prst="rect">
            <a:avLst/>
          </a:prstGeom>
          <a:ln w="12700">
            <a:miter lim="400000"/>
          </a:ln>
        </p:spPr>
      </p:pic>
      <p:pic>
        <p:nvPicPr>
          <p:cNvPr id="391" name="Screenshot 2025-10-23 alle 18.12.59.png" descr="Screenshot 2025-10-23 alle 18.12.59.png"/>
          <p:cNvPicPr>
            <a:picLocks noChangeAspect="1"/>
          </p:cNvPicPr>
          <p:nvPr/>
        </p:nvPicPr>
        <p:blipFill>
          <a:blip r:embed="rId4">
            <a:extLst/>
          </a:blip>
          <a:stretch>
            <a:fillRect/>
          </a:stretch>
        </p:blipFill>
        <p:spPr>
          <a:xfrm>
            <a:off x="8166734" y="2092279"/>
            <a:ext cx="3762622" cy="2673442"/>
          </a:xfrm>
          <a:prstGeom prst="rect">
            <a:avLst/>
          </a:prstGeom>
          <a:ln w="12700">
            <a:miter lim="400000"/>
          </a:ln>
        </p:spPr>
      </p:pic>
      <p:pic>
        <p:nvPicPr>
          <p:cNvPr id="392" name="Screenshot 2025-10-23 alle 18.12.35.png" descr="Screenshot 2025-10-23 alle 18.12.35.png"/>
          <p:cNvPicPr>
            <a:picLocks noChangeAspect="1"/>
          </p:cNvPicPr>
          <p:nvPr/>
        </p:nvPicPr>
        <p:blipFill>
          <a:blip r:embed="rId5">
            <a:extLst/>
          </a:blip>
          <a:stretch>
            <a:fillRect/>
          </a:stretch>
        </p:blipFill>
        <p:spPr>
          <a:xfrm>
            <a:off x="4555312" y="1984845"/>
            <a:ext cx="2857501" cy="2888310"/>
          </a:xfrm>
          <a:prstGeom prst="rect">
            <a:avLst/>
          </a:prstGeom>
          <a:ln w="12700">
            <a:miter lim="400000"/>
          </a:ln>
        </p:spPr>
      </p:pic>
      <p:pic>
        <p:nvPicPr>
          <p:cNvPr id="393" name="Screenshot 2025-10-23 alle 18.13.54.png" descr="Screenshot 2025-10-23 alle 18.13.54.png"/>
          <p:cNvPicPr>
            <a:picLocks noChangeAspect="1"/>
          </p:cNvPicPr>
          <p:nvPr/>
        </p:nvPicPr>
        <p:blipFill>
          <a:blip r:embed="rId6">
            <a:extLst/>
          </a:blip>
          <a:stretch>
            <a:fillRect/>
          </a:stretch>
        </p:blipFill>
        <p:spPr>
          <a:xfrm>
            <a:off x="4245169" y="4951417"/>
            <a:ext cx="3762622" cy="267849"/>
          </a:xfrm>
          <a:prstGeom prst="rect">
            <a:avLst/>
          </a:prstGeom>
          <a:ln w="12700">
            <a:miter lim="400000"/>
          </a:ln>
        </p:spPr>
      </p:pic>
      <p:pic>
        <p:nvPicPr>
          <p:cNvPr id="394" name="Screenshot 2025-10-23 alle 18.13.46.png" descr="Screenshot 2025-10-23 alle 18.13.46.png"/>
          <p:cNvPicPr>
            <a:picLocks noChangeAspect="1"/>
          </p:cNvPicPr>
          <p:nvPr/>
        </p:nvPicPr>
        <p:blipFill>
          <a:blip r:embed="rId7">
            <a:extLst/>
          </a:blip>
          <a:stretch>
            <a:fillRect/>
          </a:stretch>
        </p:blipFill>
        <p:spPr>
          <a:xfrm>
            <a:off x="8153468" y="4953927"/>
            <a:ext cx="3762622" cy="238757"/>
          </a:xfrm>
          <a:prstGeom prst="rect">
            <a:avLst/>
          </a:prstGeom>
          <a:ln w="12700">
            <a:miter lim="400000"/>
          </a:ln>
        </p:spPr>
      </p:pic>
      <p:pic>
        <p:nvPicPr>
          <p:cNvPr id="395" name="Screenshot 2025-10-23 alle 18.14.02.png" descr="Screenshot 2025-10-23 alle 18.14.02.png"/>
          <p:cNvPicPr>
            <a:picLocks noChangeAspect="1"/>
          </p:cNvPicPr>
          <p:nvPr/>
        </p:nvPicPr>
        <p:blipFill>
          <a:blip r:embed="rId8">
            <a:extLst/>
          </a:blip>
          <a:stretch>
            <a:fillRect/>
          </a:stretch>
        </p:blipFill>
        <p:spPr>
          <a:xfrm>
            <a:off x="209023" y="4956686"/>
            <a:ext cx="3762622" cy="257311"/>
          </a:xfrm>
          <a:prstGeom prst="rect">
            <a:avLst/>
          </a:prstGeom>
          <a:ln w="12700">
            <a:miter lim="400000"/>
          </a:ln>
        </p:spPr>
      </p:pic>
      <p:sp>
        <p:nvSpPr>
          <p:cNvPr id="396" name="Genser, Laurent et al,…"/>
          <p:cNvSpPr txBox="1"/>
          <p:nvPr/>
        </p:nvSpPr>
        <p:spPr>
          <a:xfrm>
            <a:off x="133734" y="5649040"/>
            <a:ext cx="3365806" cy="44277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200">
                <a:solidFill>
                  <a:srgbClr val="333333"/>
                </a:solidFill>
                <a:latin typeface="Helvetica Neue"/>
                <a:ea typeface="Helvetica Neue"/>
                <a:cs typeface="Helvetica Neue"/>
                <a:sym typeface="Helvetica Neue"/>
              </a:defRPr>
            </a:pPr>
            <a:r>
              <a:t>Genser, Laurent et al,</a:t>
            </a:r>
          </a:p>
          <a:p>
            <a:pPr defTabSz="457200">
              <a:defRPr sz="1200">
                <a:solidFill>
                  <a:srgbClr val="333333"/>
                </a:solidFill>
                <a:latin typeface="Helvetica Neue"/>
                <a:ea typeface="Helvetica Neue"/>
                <a:cs typeface="Helvetica Neue"/>
                <a:sym typeface="Helvetica Neue"/>
              </a:defRPr>
            </a:pPr>
            <a:r>
              <a:t>Surgery for Obesity and Related Diseases, 2015</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ERNIA INTERNA - MANAGEMENT"/>
          <p:cNvSpPr txBox="1"/>
          <p:nvPr>
            <p:ph type="title"/>
          </p:nvPr>
        </p:nvSpPr>
        <p:spPr>
          <a:prstGeom prst="rect">
            <a:avLst/>
          </a:prstGeom>
        </p:spPr>
        <p:txBody>
          <a:bodyPr/>
          <a:lstStyle/>
          <a:p>
            <a:pPr/>
            <a:r>
              <a:t>ERNIA INTERNA - MANAGEMENT</a:t>
            </a:r>
          </a:p>
        </p:txBody>
      </p:sp>
      <p:sp>
        <p:nvSpPr>
          <p:cNvPr id="401" name="Chronic and intermittent abdominal pain, especially in LUQ, and also nausea especially after meal, can be a presentation of IH also after OAGB."/>
          <p:cNvSpPr txBox="1"/>
          <p:nvPr/>
        </p:nvSpPr>
        <p:spPr>
          <a:xfrm>
            <a:off x="445618" y="2215895"/>
            <a:ext cx="11300764" cy="650241"/>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866">
                <a:solidFill>
                  <a:srgbClr val="1B1B1B"/>
                </a:solidFill>
                <a:latin typeface="Charter Roman"/>
                <a:ea typeface="Charter Roman"/>
                <a:cs typeface="Charter Roman"/>
                <a:sym typeface="Charter Roman"/>
              </a:defRPr>
            </a:lvl1pPr>
          </a:lstStyle>
          <a:p>
            <a:pPr/>
            <a:r>
              <a:t>Chronic and intermittent abdominal pain, especially in LUQ, and also nausea especially after meal, can be a presentation of IH also after OAGB.</a:t>
            </a:r>
          </a:p>
        </p:txBody>
      </p:sp>
      <p:sp>
        <p:nvSpPr>
          <p:cNvPr id="402" name="CT SCAN"/>
          <p:cNvSpPr txBox="1"/>
          <p:nvPr/>
        </p:nvSpPr>
        <p:spPr>
          <a:xfrm>
            <a:off x="1836727" y="3768758"/>
            <a:ext cx="1277093" cy="415068"/>
          </a:xfrm>
          <a:prstGeom prst="rect">
            <a:avLst/>
          </a:prstGeom>
          <a:solidFill>
            <a:schemeClr val="accent2">
              <a:lumOff val="19901"/>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a:lvl1pPr>
          </a:lstStyle>
          <a:p>
            <a:pPr/>
            <a:r>
              <a:t>CT SCAN </a:t>
            </a:r>
          </a:p>
        </p:txBody>
      </p:sp>
      <p:sp>
        <p:nvSpPr>
          <p:cNvPr id="403" name="EXPLORATIVE…"/>
          <p:cNvSpPr txBox="1"/>
          <p:nvPr/>
        </p:nvSpPr>
        <p:spPr>
          <a:xfrm>
            <a:off x="7724447" y="3571908"/>
            <a:ext cx="1964803" cy="808768"/>
          </a:xfrm>
          <a:prstGeom prst="rect">
            <a:avLst/>
          </a:prstGeom>
          <a:solidFill>
            <a:schemeClr val="accent2">
              <a:lumOff val="19901"/>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500"/>
            </a:pPr>
            <a:r>
              <a:t>EXPLORATIVE </a:t>
            </a:r>
          </a:p>
          <a:p>
            <a:pPr>
              <a:defRPr sz="2500"/>
            </a:pPr>
            <a:r>
              <a:t>LAPAROSCOPY</a:t>
            </a:r>
          </a:p>
        </p:txBody>
      </p:sp>
      <p:sp>
        <p:nvSpPr>
          <p:cNvPr id="404" name="DEROTATION &amp;…"/>
          <p:cNvSpPr txBox="1"/>
          <p:nvPr/>
        </p:nvSpPr>
        <p:spPr>
          <a:xfrm>
            <a:off x="7037203" y="4852576"/>
            <a:ext cx="3339292" cy="808768"/>
          </a:xfrm>
          <a:prstGeom prst="rect">
            <a:avLst/>
          </a:prstGeom>
          <a:solidFill>
            <a:schemeClr val="accent2">
              <a:lumOff val="19901"/>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500"/>
            </a:pPr>
            <a:r>
              <a:t>DEROTATION &amp;</a:t>
            </a:r>
          </a:p>
          <a:p>
            <a:pPr>
              <a:defRPr sz="2500"/>
            </a:pPr>
            <a:r>
              <a:t>CLOSURE OF THE DEFECT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Titolo 2"/>
          <p:cNvSpPr txBox="1"/>
          <p:nvPr>
            <p:ph type="title"/>
          </p:nvPr>
        </p:nvSpPr>
        <p:spPr>
          <a:xfrm>
            <a:off x="5401683" y="5220737"/>
            <a:ext cx="6183613" cy="1454293"/>
          </a:xfrm>
          <a:prstGeom prst="rect">
            <a:avLst/>
          </a:prstGeom>
        </p:spPr>
        <p:txBody>
          <a:bodyPr/>
          <a:lstStyle>
            <a:lvl1pPr defTabSz="841247">
              <a:defRPr spc="-92" sz="5520"/>
            </a:lvl1pPr>
          </a:lstStyle>
          <a:p>
            <a:pPr/>
            <a:r>
              <a:t>Grazie dell’attenzione</a:t>
            </a:r>
          </a:p>
        </p:txBody>
      </p:sp>
      <p:pic>
        <p:nvPicPr>
          <p:cNvPr id="407" name="ChatGPT Image 23 ott 2025, 18_52_11.png" descr="ChatGPT Image 23 ott 2025, 18_52_11.png"/>
          <p:cNvPicPr>
            <a:picLocks noChangeAspect="1"/>
          </p:cNvPicPr>
          <p:nvPr/>
        </p:nvPicPr>
        <p:blipFill>
          <a:blip r:embed="rId2">
            <a:extLst/>
          </a:blip>
          <a:stretch>
            <a:fillRect/>
          </a:stretch>
        </p:blipFill>
        <p:spPr>
          <a:xfrm>
            <a:off x="6596749" y="388979"/>
            <a:ext cx="3793482" cy="503821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Screenshot 2025-10-19 alle 10.12.31.png" descr="Screenshot 2025-10-19 alle 10.12.31.png"/>
          <p:cNvPicPr>
            <a:picLocks noChangeAspect="1"/>
          </p:cNvPicPr>
          <p:nvPr/>
        </p:nvPicPr>
        <p:blipFill>
          <a:blip r:embed="rId2">
            <a:extLst/>
          </a:blip>
          <a:stretch>
            <a:fillRect/>
          </a:stretch>
        </p:blipFill>
        <p:spPr>
          <a:xfrm>
            <a:off x="49031" y="4511942"/>
            <a:ext cx="5560787" cy="1317951"/>
          </a:xfrm>
          <a:prstGeom prst="rect">
            <a:avLst/>
          </a:prstGeom>
          <a:ln w="12700">
            <a:miter lim="400000"/>
          </a:ln>
        </p:spPr>
      </p:pic>
      <p:pic>
        <p:nvPicPr>
          <p:cNvPr id="298" name="Screenshot 2025-10-19 alle 10.15.23.png" descr="Screenshot 2025-10-19 alle 10.15.23.png"/>
          <p:cNvPicPr>
            <a:picLocks noChangeAspect="1"/>
          </p:cNvPicPr>
          <p:nvPr/>
        </p:nvPicPr>
        <p:blipFill>
          <a:blip r:embed="rId3">
            <a:extLst/>
          </a:blip>
          <a:stretch>
            <a:fillRect/>
          </a:stretch>
        </p:blipFill>
        <p:spPr>
          <a:xfrm>
            <a:off x="5414326" y="1841887"/>
            <a:ext cx="6475195" cy="3906347"/>
          </a:xfrm>
          <a:prstGeom prst="rect">
            <a:avLst/>
          </a:prstGeom>
          <a:ln w="12700">
            <a:miter lim="400000"/>
          </a:ln>
        </p:spPr>
      </p:pic>
      <p:sp>
        <p:nvSpPr>
          <p:cNvPr id="299" name="3rd most performed bariatric surgery…"/>
          <p:cNvSpPr txBox="1"/>
          <p:nvPr/>
        </p:nvSpPr>
        <p:spPr>
          <a:xfrm>
            <a:off x="6110535" y="589706"/>
            <a:ext cx="3549550" cy="9172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3rd most performed bariatric surgery</a:t>
            </a:r>
          </a:p>
          <a:p>
            <a:pPr/>
            <a:r>
              <a:t>12% in Italy</a:t>
            </a:r>
          </a:p>
          <a:p>
            <a:pPr/>
            <a:r>
              <a:t>4,3% Worldwide</a:t>
            </a:r>
          </a:p>
        </p:txBody>
      </p:sp>
      <p:sp>
        <p:nvSpPr>
          <p:cNvPr id="300" name="8th IFSO Registry"/>
          <p:cNvSpPr txBox="1"/>
          <p:nvPr/>
        </p:nvSpPr>
        <p:spPr>
          <a:xfrm>
            <a:off x="251790" y="5741528"/>
            <a:ext cx="978197" cy="22851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vl1pPr>
          </a:lstStyle>
          <a:p>
            <a:pPr/>
            <a:r>
              <a:t>8th IFSO Registry</a:t>
            </a:r>
          </a:p>
        </p:txBody>
      </p:sp>
      <p:sp>
        <p:nvSpPr>
          <p:cNvPr id="301" name="Indagine Conoscitiva SICOB 2024"/>
          <p:cNvSpPr txBox="1"/>
          <p:nvPr/>
        </p:nvSpPr>
        <p:spPr>
          <a:xfrm>
            <a:off x="5606902" y="5741528"/>
            <a:ext cx="1791914" cy="22851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vl1pPr>
          </a:lstStyle>
          <a:p>
            <a:pPr/>
            <a:r>
              <a:t>Indagine Conoscitiva SICOB 2024</a:t>
            </a:r>
          </a:p>
        </p:txBody>
      </p:sp>
      <p:pic>
        <p:nvPicPr>
          <p:cNvPr id="302" name="Registrazione schermo 2025-10-19 alle 12.35.18.mov" descr="Registrazione schermo 2025-10-19 alle 12.35.18.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622959" y="765726"/>
            <a:ext cx="3549550" cy="317980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176" fill="hold"/>
                                        <p:tgtEl>
                                          <p:spTgt spid="30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02"/>
                </p:tgtEl>
              </p:cMediaNode>
            </p:video>
            <p:seq concurrent="1" prevAc="none" nextAc="seek">
              <p:cTn id="8" evtFilter="cancelBubble" nodeType="interactiveSeq" restart="whenNotActive" fill="hold">
                <p:stCondLst>
                  <p:cond delay="0" evt="onClick">
                    <p:tgtEl>
                      <p:spTgt spid="30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02"/>
                                        </p:tgtEl>
                                      </p:cBhvr>
                                    </p:cmd>
                                  </p:childTnLst>
                                </p:cTn>
                              </p:par>
                            </p:childTnLst>
                          </p:cTn>
                        </p:par>
                      </p:childTnLst>
                    </p:cTn>
                  </p:par>
                </p:childTnLst>
              </p:cTn>
              <p:nextCondLst>
                <p:cond delay="0" evt="onClick">
                  <p:tgtEl>
                    <p:spTgt spid="30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ULCERA MARGINALE"/>
          <p:cNvSpPr txBox="1"/>
          <p:nvPr>
            <p:ph type="title"/>
          </p:nvPr>
        </p:nvSpPr>
        <p:spPr>
          <a:prstGeom prst="rect">
            <a:avLst/>
          </a:prstGeom>
        </p:spPr>
        <p:txBody>
          <a:bodyPr/>
          <a:lstStyle/>
          <a:p>
            <a:pPr/>
            <a:r>
              <a:t>ULCERA MARGINALE </a:t>
            </a:r>
          </a:p>
        </p:txBody>
      </p:sp>
      <p:sp>
        <p:nvSpPr>
          <p:cNvPr id="305" name="An ulceration of any depth at or near the gastrojejunal (GJ) anastomosis"/>
          <p:cNvSpPr txBox="1"/>
          <p:nvPr>
            <p:ph type="body" idx="1"/>
          </p:nvPr>
        </p:nvSpPr>
        <p:spPr>
          <a:prstGeom prst="rect">
            <a:avLst/>
          </a:prstGeom>
        </p:spPr>
        <p:txBody>
          <a:bodyPr/>
          <a:lstStyle/>
          <a:p>
            <a:pPr/>
            <a:r>
              <a:t>An ulceration of any depth at or near the gastrojejunal (GJ) anastomosis</a:t>
            </a:r>
          </a:p>
        </p:txBody>
      </p:sp>
      <p:pic>
        <p:nvPicPr>
          <p:cNvPr id="306" name="Screenshot 2025-10-19 alle 12.51.07.png" descr="Screenshot 2025-10-19 alle 12.51.07.png"/>
          <p:cNvPicPr>
            <a:picLocks noChangeAspect="1"/>
          </p:cNvPicPr>
          <p:nvPr/>
        </p:nvPicPr>
        <p:blipFill>
          <a:blip r:embed="rId2">
            <a:extLst/>
          </a:blip>
          <a:stretch>
            <a:fillRect/>
          </a:stretch>
        </p:blipFill>
        <p:spPr>
          <a:xfrm>
            <a:off x="1856980" y="3167190"/>
            <a:ext cx="3175001" cy="2578101"/>
          </a:xfrm>
          <a:prstGeom prst="rect">
            <a:avLst/>
          </a:prstGeom>
          <a:ln w="12700">
            <a:miter lim="400000"/>
          </a:ln>
        </p:spPr>
      </p:pic>
      <p:pic>
        <p:nvPicPr>
          <p:cNvPr id="307" name="Screenshot 2025-10-19 alle 12.52.13.png" descr="Screenshot 2025-10-19 alle 12.52.13.png"/>
          <p:cNvPicPr>
            <a:picLocks noChangeAspect="1"/>
          </p:cNvPicPr>
          <p:nvPr/>
        </p:nvPicPr>
        <p:blipFill>
          <a:blip r:embed="rId3">
            <a:extLst/>
          </a:blip>
          <a:stretch>
            <a:fillRect/>
          </a:stretch>
        </p:blipFill>
        <p:spPr>
          <a:xfrm>
            <a:off x="6774974" y="3167190"/>
            <a:ext cx="3474036" cy="25781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Incidenza 2-3%…"/>
          <p:cNvSpPr txBox="1"/>
          <p:nvPr/>
        </p:nvSpPr>
        <p:spPr>
          <a:xfrm>
            <a:off x="231697" y="2520831"/>
            <a:ext cx="4386820" cy="12093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Incidenza 2-3%</a:t>
            </a:r>
          </a:p>
          <a:p>
            <a:pPr/>
            <a:r>
              <a:t>Maggiormente tra 6 e 12 mesi post-intervento</a:t>
            </a:r>
          </a:p>
          <a:p>
            <a:pPr/>
          </a:p>
        </p:txBody>
      </p:sp>
      <p:pic>
        <p:nvPicPr>
          <p:cNvPr id="310" name="Screenshot 2025-10-19 alle 18.17.09.png" descr="Screenshot 2025-10-19 alle 18.17.09.png"/>
          <p:cNvPicPr>
            <a:picLocks noChangeAspect="1"/>
          </p:cNvPicPr>
          <p:nvPr/>
        </p:nvPicPr>
        <p:blipFill>
          <a:blip r:embed="rId3">
            <a:extLst/>
          </a:blip>
          <a:stretch>
            <a:fillRect/>
          </a:stretch>
        </p:blipFill>
        <p:spPr>
          <a:xfrm>
            <a:off x="6404595" y="874907"/>
            <a:ext cx="5786320" cy="5108186"/>
          </a:xfrm>
          <a:prstGeom prst="rect">
            <a:avLst/>
          </a:prstGeom>
          <a:ln w="12700">
            <a:miter lim="400000"/>
          </a:ln>
        </p:spPr>
      </p:pic>
      <p:pic>
        <p:nvPicPr>
          <p:cNvPr id="311" name="Screenshot 2025-10-19 alle 18.17.37.png" descr="Screenshot 2025-10-19 alle 18.17.37.png"/>
          <p:cNvPicPr>
            <a:picLocks noChangeAspect="1"/>
          </p:cNvPicPr>
          <p:nvPr/>
        </p:nvPicPr>
        <p:blipFill>
          <a:blip r:embed="rId4">
            <a:extLst/>
          </a:blip>
          <a:stretch>
            <a:fillRect/>
          </a:stretch>
        </p:blipFill>
        <p:spPr>
          <a:xfrm>
            <a:off x="-24673" y="79533"/>
            <a:ext cx="6357654" cy="201043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ULCERA MARGINALE - TECHNICAL FACTORS"/>
          <p:cNvSpPr txBox="1"/>
          <p:nvPr>
            <p:ph type="title"/>
          </p:nvPr>
        </p:nvSpPr>
        <p:spPr>
          <a:prstGeom prst="rect">
            <a:avLst/>
          </a:prstGeom>
        </p:spPr>
        <p:txBody>
          <a:bodyPr/>
          <a:lstStyle>
            <a:lvl1pPr>
              <a:defRPr spc="-45" sz="4400"/>
            </a:lvl1pPr>
          </a:lstStyle>
          <a:p>
            <a:pPr/>
            <a:r>
              <a:t>ULCERA MARGINALE - TECHNICAL FACTORS</a:t>
            </a:r>
          </a:p>
        </p:txBody>
      </p:sp>
      <p:sp>
        <p:nvSpPr>
          <p:cNvPr id="316" name="Pouch size…"/>
          <p:cNvSpPr txBox="1"/>
          <p:nvPr/>
        </p:nvSpPr>
        <p:spPr>
          <a:xfrm>
            <a:off x="537535" y="2505888"/>
            <a:ext cx="4089431" cy="13083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80473" indent="-180473">
              <a:buSzPct val="100000"/>
              <a:buChar char="•"/>
              <a:defRPr sz="2800">
                <a:solidFill>
                  <a:srgbClr val="FF2600"/>
                </a:solidFill>
              </a:defRPr>
            </a:pPr>
            <a:r>
              <a:t>Pouch size</a:t>
            </a:r>
          </a:p>
          <a:p>
            <a:pPr marL="180473" indent="-180473">
              <a:buSzPct val="100000"/>
              <a:buChar char="•"/>
              <a:defRPr sz="2800"/>
            </a:pPr>
            <a:r>
              <a:t>Gastrojejunal anastomosis</a:t>
            </a:r>
          </a:p>
          <a:p>
            <a:pPr marL="180473" indent="-180473">
              <a:buSzPct val="100000"/>
              <a:buChar char="•"/>
              <a:defRPr sz="2800"/>
            </a:pPr>
            <a:r>
              <a:t>Type of suture</a:t>
            </a:r>
          </a:p>
        </p:txBody>
      </p:sp>
      <p:pic>
        <p:nvPicPr>
          <p:cNvPr id="317" name="Screenshot 2025-10-19 alle 21.38.08.png" descr="Screenshot 2025-10-19 alle 21.38.08.png"/>
          <p:cNvPicPr>
            <a:picLocks noChangeAspect="0"/>
          </p:cNvPicPr>
          <p:nvPr/>
        </p:nvPicPr>
        <p:blipFill>
          <a:blip r:embed="rId3">
            <a:extLst/>
          </a:blip>
          <a:stretch>
            <a:fillRect/>
          </a:stretch>
        </p:blipFill>
        <p:spPr>
          <a:xfrm>
            <a:off x="5152201" y="1815249"/>
            <a:ext cx="6283676" cy="1779307"/>
          </a:xfrm>
          <a:prstGeom prst="rect">
            <a:avLst/>
          </a:prstGeom>
          <a:ln w="12700">
            <a:miter lim="400000"/>
          </a:ln>
        </p:spPr>
      </p:pic>
      <p:sp>
        <p:nvSpPr>
          <p:cNvPr id="318" name="Edholm et al. - Surgical Endoscopy 2016"/>
          <p:cNvSpPr txBox="1"/>
          <p:nvPr/>
        </p:nvSpPr>
        <p:spPr>
          <a:xfrm>
            <a:off x="5238295" y="3672445"/>
            <a:ext cx="2349641" cy="2257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100"/>
            </a:lvl1pPr>
          </a:lstStyle>
          <a:p>
            <a:pPr/>
            <a:r>
              <a:t>Edholm et al. - Surgical Endoscopy 2016</a:t>
            </a:r>
          </a:p>
        </p:txBody>
      </p:sp>
      <p:pic>
        <p:nvPicPr>
          <p:cNvPr id="319" name="Screenshot 2025-10-19 alle 21.42.40.png" descr="Screenshot 2025-10-19 alle 21.42.40.png"/>
          <p:cNvPicPr>
            <a:picLocks noChangeAspect="1"/>
          </p:cNvPicPr>
          <p:nvPr/>
        </p:nvPicPr>
        <p:blipFill>
          <a:blip r:embed="rId4">
            <a:extLst/>
          </a:blip>
          <a:stretch>
            <a:fillRect/>
          </a:stretch>
        </p:blipFill>
        <p:spPr>
          <a:xfrm>
            <a:off x="5161976" y="4049845"/>
            <a:ext cx="2698419" cy="1779307"/>
          </a:xfrm>
          <a:prstGeom prst="rect">
            <a:avLst/>
          </a:prstGeom>
          <a:ln w="12700">
            <a:miter lim="400000"/>
          </a:ln>
        </p:spPr>
      </p:pic>
      <p:pic>
        <p:nvPicPr>
          <p:cNvPr id="320" name="Screenshot 2025-10-19 alle 21.42.59.png" descr="Screenshot 2025-10-19 alle 21.42.59.png"/>
          <p:cNvPicPr>
            <a:picLocks noChangeAspect="1"/>
          </p:cNvPicPr>
          <p:nvPr/>
        </p:nvPicPr>
        <p:blipFill>
          <a:blip r:embed="rId5">
            <a:extLst/>
          </a:blip>
          <a:stretch>
            <a:fillRect/>
          </a:stretch>
        </p:blipFill>
        <p:spPr>
          <a:xfrm>
            <a:off x="8701191" y="3817703"/>
            <a:ext cx="2701730" cy="2238577"/>
          </a:xfrm>
          <a:prstGeom prst="rect">
            <a:avLst/>
          </a:prstGeom>
          <a:ln w="12700">
            <a:miter lim="400000"/>
          </a:ln>
        </p:spPr>
      </p:pic>
      <p:sp>
        <p:nvSpPr>
          <p:cNvPr id="321" name="Ayuso et al. - Obesity Surgery  2023"/>
          <p:cNvSpPr txBox="1"/>
          <p:nvPr/>
        </p:nvSpPr>
        <p:spPr>
          <a:xfrm>
            <a:off x="5238295" y="5830571"/>
            <a:ext cx="2107213" cy="2257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100"/>
            </a:lvl1pPr>
          </a:lstStyle>
          <a:p>
            <a:pPr/>
            <a:r>
              <a:t>Ayuso et al. - Obesity Surgery  2023</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ULCERA MARGINALE - TECHNICAL FACTORS"/>
          <p:cNvSpPr txBox="1"/>
          <p:nvPr>
            <p:ph type="title"/>
          </p:nvPr>
        </p:nvSpPr>
        <p:spPr>
          <a:prstGeom prst="rect">
            <a:avLst/>
          </a:prstGeom>
        </p:spPr>
        <p:txBody>
          <a:bodyPr/>
          <a:lstStyle>
            <a:lvl1pPr>
              <a:defRPr spc="-45" sz="4400"/>
            </a:lvl1pPr>
          </a:lstStyle>
          <a:p>
            <a:pPr/>
            <a:r>
              <a:t>ULCERA MARGINALE - TECHNICAL FACTORS</a:t>
            </a:r>
          </a:p>
        </p:txBody>
      </p:sp>
      <p:sp>
        <p:nvSpPr>
          <p:cNvPr id="326" name="Pouch size…"/>
          <p:cNvSpPr txBox="1"/>
          <p:nvPr/>
        </p:nvSpPr>
        <p:spPr>
          <a:xfrm>
            <a:off x="435115" y="2367189"/>
            <a:ext cx="4089430" cy="13083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80473" indent="-180473">
              <a:buSzPct val="100000"/>
              <a:buChar char="•"/>
              <a:defRPr sz="2800"/>
            </a:pPr>
            <a:r>
              <a:t>Pouch size</a:t>
            </a:r>
          </a:p>
          <a:p>
            <a:pPr marL="180473" indent="-180473">
              <a:buSzPct val="100000"/>
              <a:buChar char="•"/>
              <a:defRPr sz="2800">
                <a:solidFill>
                  <a:srgbClr val="FF2600"/>
                </a:solidFill>
              </a:defRPr>
            </a:pPr>
            <a:r>
              <a:t>Gastrojejunal anastomosis</a:t>
            </a:r>
          </a:p>
          <a:p>
            <a:pPr marL="180473" indent="-180473">
              <a:buSzPct val="100000"/>
              <a:buChar char="•"/>
              <a:defRPr sz="2800"/>
            </a:pPr>
            <a:r>
              <a:t>Type of suture</a:t>
            </a:r>
          </a:p>
        </p:txBody>
      </p:sp>
      <p:pic>
        <p:nvPicPr>
          <p:cNvPr id="327" name="Screenshot 2025-10-19 alle 22.01.42.png" descr="Screenshot 2025-10-19 alle 22.01.42.png"/>
          <p:cNvPicPr>
            <a:picLocks noChangeAspect="1"/>
          </p:cNvPicPr>
          <p:nvPr/>
        </p:nvPicPr>
        <p:blipFill>
          <a:blip r:embed="rId3">
            <a:extLst/>
          </a:blip>
          <a:stretch>
            <a:fillRect/>
          </a:stretch>
        </p:blipFill>
        <p:spPr>
          <a:xfrm>
            <a:off x="4778157" y="2265377"/>
            <a:ext cx="7060295" cy="232724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ULCERA MARGINALE - TECHNICAL FACTORS"/>
          <p:cNvSpPr txBox="1"/>
          <p:nvPr>
            <p:ph type="title"/>
          </p:nvPr>
        </p:nvSpPr>
        <p:spPr>
          <a:prstGeom prst="rect">
            <a:avLst/>
          </a:prstGeom>
        </p:spPr>
        <p:txBody>
          <a:bodyPr/>
          <a:lstStyle>
            <a:lvl1pPr>
              <a:defRPr spc="-45" sz="4400"/>
            </a:lvl1pPr>
          </a:lstStyle>
          <a:p>
            <a:pPr/>
            <a:r>
              <a:t>ULCERA MARGINALE - TECHNICAL FACTORS</a:t>
            </a:r>
          </a:p>
        </p:txBody>
      </p:sp>
      <p:sp>
        <p:nvSpPr>
          <p:cNvPr id="332" name="Pouch size…"/>
          <p:cNvSpPr txBox="1"/>
          <p:nvPr/>
        </p:nvSpPr>
        <p:spPr>
          <a:xfrm>
            <a:off x="435115" y="2367189"/>
            <a:ext cx="4089430" cy="13083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80473" indent="-180473">
              <a:buSzPct val="100000"/>
              <a:buChar char="•"/>
              <a:defRPr sz="2800"/>
            </a:pPr>
            <a:r>
              <a:t>Pouch size</a:t>
            </a:r>
          </a:p>
          <a:p>
            <a:pPr marL="180473" indent="-180473">
              <a:buSzPct val="100000"/>
              <a:buChar char="•"/>
              <a:defRPr sz="2800"/>
            </a:pPr>
            <a:r>
              <a:t>Gastrojejunal anastomosis</a:t>
            </a:r>
          </a:p>
          <a:p>
            <a:pPr marL="180473" indent="-180473">
              <a:buSzPct val="100000"/>
              <a:buChar char="•"/>
              <a:defRPr sz="2800">
                <a:solidFill>
                  <a:srgbClr val="FF2600"/>
                </a:solidFill>
              </a:defRPr>
            </a:pPr>
            <a:r>
              <a:t>Type of suture</a:t>
            </a:r>
          </a:p>
        </p:txBody>
      </p:sp>
      <p:sp>
        <p:nvSpPr>
          <p:cNvPr id="333" name="Rischio minore con suture assorbibili rispetto alle non riassorbibili…"/>
          <p:cNvSpPr txBox="1"/>
          <p:nvPr/>
        </p:nvSpPr>
        <p:spPr>
          <a:xfrm>
            <a:off x="5649775" y="2708774"/>
            <a:ext cx="6192291" cy="6251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Rischio minore con suture assorbibili rispetto alle non riassorbibili</a:t>
            </a:r>
          </a:p>
          <a:p>
            <a:pPr/>
            <a:r>
              <a:t>1,3% vs 2,6% (p &lt; 0,01)</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ULCERA MARGINALE - PATIENT FACTORS"/>
          <p:cNvSpPr txBox="1"/>
          <p:nvPr>
            <p:ph type="title"/>
          </p:nvPr>
        </p:nvSpPr>
        <p:spPr>
          <a:prstGeom prst="rect">
            <a:avLst/>
          </a:prstGeom>
        </p:spPr>
        <p:txBody>
          <a:bodyPr/>
          <a:lstStyle>
            <a:lvl1pPr>
              <a:defRPr spc="-45" sz="4400"/>
            </a:lvl1pPr>
          </a:lstStyle>
          <a:p>
            <a:pPr/>
            <a:r>
              <a:t>ULCERA MARGINALE - PATIENT FACTORS</a:t>
            </a:r>
          </a:p>
        </p:txBody>
      </p:sp>
      <p:pic>
        <p:nvPicPr>
          <p:cNvPr id="336" name="Screenshot 2025-10-19 alle 22.27.30.png" descr="Screenshot 2025-10-19 alle 22.27.30.png"/>
          <p:cNvPicPr>
            <a:picLocks noChangeAspect="1"/>
          </p:cNvPicPr>
          <p:nvPr/>
        </p:nvPicPr>
        <p:blipFill>
          <a:blip r:embed="rId3">
            <a:extLst/>
          </a:blip>
          <a:stretch>
            <a:fillRect/>
          </a:stretch>
        </p:blipFill>
        <p:spPr>
          <a:xfrm>
            <a:off x="1031354" y="2029461"/>
            <a:ext cx="2412464" cy="1612790"/>
          </a:xfrm>
          <a:prstGeom prst="rect">
            <a:avLst/>
          </a:prstGeom>
          <a:ln w="12700">
            <a:miter lim="400000"/>
          </a:ln>
        </p:spPr>
      </p:pic>
      <p:pic>
        <p:nvPicPr>
          <p:cNvPr id="337" name="Screenshot 2025-10-19 alle 22.27.51.png" descr="Screenshot 2025-10-19 alle 22.27.51.png"/>
          <p:cNvPicPr>
            <a:picLocks noChangeAspect="1"/>
          </p:cNvPicPr>
          <p:nvPr/>
        </p:nvPicPr>
        <p:blipFill>
          <a:blip r:embed="rId4">
            <a:extLst/>
          </a:blip>
          <a:stretch>
            <a:fillRect/>
          </a:stretch>
        </p:blipFill>
        <p:spPr>
          <a:xfrm>
            <a:off x="5152836" y="1977916"/>
            <a:ext cx="2532964" cy="1715880"/>
          </a:xfrm>
          <a:prstGeom prst="rect">
            <a:avLst/>
          </a:prstGeom>
          <a:ln w="12700">
            <a:miter lim="400000"/>
          </a:ln>
        </p:spPr>
      </p:pic>
      <p:pic>
        <p:nvPicPr>
          <p:cNvPr id="338" name="Screenshot 2025-10-19 alle 22.28.53.png" descr="Screenshot 2025-10-19 alle 22.28.53.png"/>
          <p:cNvPicPr>
            <a:picLocks noChangeAspect="1"/>
          </p:cNvPicPr>
          <p:nvPr/>
        </p:nvPicPr>
        <p:blipFill>
          <a:blip r:embed="rId5">
            <a:extLst/>
          </a:blip>
          <a:stretch>
            <a:fillRect/>
          </a:stretch>
        </p:blipFill>
        <p:spPr>
          <a:xfrm>
            <a:off x="9882592" y="1977916"/>
            <a:ext cx="1568804" cy="1715880"/>
          </a:xfrm>
          <a:prstGeom prst="rect">
            <a:avLst/>
          </a:prstGeom>
          <a:ln w="12700">
            <a:miter lim="400000"/>
          </a:ln>
        </p:spPr>
      </p:pic>
      <p:pic>
        <p:nvPicPr>
          <p:cNvPr id="339" name="Screenshot 2025-10-20 alle 21.14.55.png" descr="Screenshot 2025-10-20 alle 21.14.55.png"/>
          <p:cNvPicPr>
            <a:picLocks noChangeAspect="1"/>
          </p:cNvPicPr>
          <p:nvPr/>
        </p:nvPicPr>
        <p:blipFill>
          <a:blip r:embed="rId6">
            <a:extLst/>
          </a:blip>
          <a:stretch>
            <a:fillRect/>
          </a:stretch>
        </p:blipFill>
        <p:spPr>
          <a:xfrm>
            <a:off x="394664" y="3763057"/>
            <a:ext cx="3685844" cy="2249381"/>
          </a:xfrm>
          <a:prstGeom prst="rect">
            <a:avLst/>
          </a:prstGeom>
          <a:ln w="12700">
            <a:miter lim="400000"/>
          </a:ln>
        </p:spPr>
      </p:pic>
      <p:sp>
        <p:nvSpPr>
          <p:cNvPr id="340" name="Spaniolas et al., YAMA Surgery, 2018"/>
          <p:cNvSpPr txBox="1"/>
          <p:nvPr/>
        </p:nvSpPr>
        <p:spPr>
          <a:xfrm>
            <a:off x="1045868" y="5935206"/>
            <a:ext cx="1787834" cy="20591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900"/>
            </a:lvl1pPr>
          </a:lstStyle>
          <a:p>
            <a:pPr/>
            <a:r>
              <a:t>Spaniolas et al., YAMA Surgery, 2018</a:t>
            </a:r>
          </a:p>
        </p:txBody>
      </p:sp>
      <p:pic>
        <p:nvPicPr>
          <p:cNvPr id="341" name="Screenshot 2025-10-20 alle 21.25.03.png" descr="Screenshot 2025-10-20 alle 21.25.03.png"/>
          <p:cNvPicPr>
            <a:picLocks noChangeAspect="1"/>
          </p:cNvPicPr>
          <p:nvPr/>
        </p:nvPicPr>
        <p:blipFill>
          <a:blip r:embed="rId7">
            <a:extLst/>
          </a:blip>
          <a:stretch>
            <a:fillRect/>
          </a:stretch>
        </p:blipFill>
        <p:spPr>
          <a:xfrm>
            <a:off x="4753906" y="4166968"/>
            <a:ext cx="3330824" cy="1715879"/>
          </a:xfrm>
          <a:prstGeom prst="rect">
            <a:avLst/>
          </a:prstGeom>
          <a:ln w="12700">
            <a:miter lim="400000"/>
          </a:ln>
        </p:spPr>
      </p:pic>
      <p:sp>
        <p:nvSpPr>
          <p:cNvPr id="342" name="Di Palma et al, Surgical Endoscopy, 2001"/>
          <p:cNvSpPr txBox="1"/>
          <p:nvPr/>
        </p:nvSpPr>
        <p:spPr>
          <a:xfrm>
            <a:off x="4972200" y="5935206"/>
            <a:ext cx="1954540" cy="20591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900"/>
            </a:lvl1pPr>
          </a:lstStyle>
          <a:p>
            <a:pPr/>
            <a:r>
              <a:t>Di Palma et al, Surgical Endoscopy, 2001</a:t>
            </a:r>
          </a:p>
        </p:txBody>
      </p:sp>
      <p:pic>
        <p:nvPicPr>
          <p:cNvPr id="343" name="Screenshot 2025-10-20 alle 21.30.39.png" descr="Screenshot 2025-10-20 alle 21.30.39.png"/>
          <p:cNvPicPr>
            <a:picLocks noChangeAspect="1"/>
          </p:cNvPicPr>
          <p:nvPr/>
        </p:nvPicPr>
        <p:blipFill>
          <a:blip r:embed="rId8">
            <a:extLst/>
          </a:blip>
          <a:stretch>
            <a:fillRect/>
          </a:stretch>
        </p:blipFill>
        <p:spPr>
          <a:xfrm>
            <a:off x="8633346" y="4321539"/>
            <a:ext cx="3405393" cy="1132416"/>
          </a:xfrm>
          <a:prstGeom prst="rect">
            <a:avLst/>
          </a:prstGeom>
          <a:ln w="12700">
            <a:miter lim="400000"/>
          </a:ln>
        </p:spPr>
      </p:pic>
      <p:sp>
        <p:nvSpPr>
          <p:cNvPr id="344" name="Beran et al. J.GI Surgery 2023"/>
          <p:cNvSpPr txBox="1"/>
          <p:nvPr/>
        </p:nvSpPr>
        <p:spPr>
          <a:xfrm>
            <a:off x="8867186" y="5935206"/>
            <a:ext cx="1456598" cy="20591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900"/>
            </a:lvl1pPr>
          </a:lstStyle>
          <a:p>
            <a:pPr/>
            <a:r>
              <a:t>Beran et al. J.GI Surgery 2023</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ULCERA MARGINALE - H. PYLORI"/>
          <p:cNvSpPr txBox="1"/>
          <p:nvPr>
            <p:ph type="title"/>
          </p:nvPr>
        </p:nvSpPr>
        <p:spPr>
          <a:prstGeom prst="rect">
            <a:avLst/>
          </a:prstGeom>
        </p:spPr>
        <p:txBody>
          <a:bodyPr/>
          <a:lstStyle>
            <a:lvl1pPr>
              <a:defRPr spc="-45" sz="4400"/>
            </a:lvl1pPr>
          </a:lstStyle>
          <a:p>
            <a:pPr/>
            <a:r>
              <a:t>ULCERA MARGINALE - H. PYLORI</a:t>
            </a:r>
          </a:p>
        </p:txBody>
      </p:sp>
      <p:pic>
        <p:nvPicPr>
          <p:cNvPr id="349" name="Screenshot 2025-10-20 alle 21.45.07.png" descr="Screenshot 2025-10-20 alle 21.45.07.png"/>
          <p:cNvPicPr>
            <a:picLocks noChangeAspect="1"/>
          </p:cNvPicPr>
          <p:nvPr/>
        </p:nvPicPr>
        <p:blipFill>
          <a:blip r:embed="rId3">
            <a:extLst/>
          </a:blip>
          <a:stretch>
            <a:fillRect/>
          </a:stretch>
        </p:blipFill>
        <p:spPr>
          <a:xfrm>
            <a:off x="59805" y="2013320"/>
            <a:ext cx="5350345" cy="1857684"/>
          </a:xfrm>
          <a:prstGeom prst="rect">
            <a:avLst/>
          </a:prstGeom>
          <a:ln w="12700">
            <a:miter lim="400000"/>
          </a:ln>
        </p:spPr>
      </p:pic>
      <p:pic>
        <p:nvPicPr>
          <p:cNvPr id="350" name="Screenshot 2025-10-20 alle 21.47.02.png" descr="Screenshot 2025-10-20 alle 21.47.02.png"/>
          <p:cNvPicPr>
            <a:picLocks noChangeAspect="1"/>
          </p:cNvPicPr>
          <p:nvPr/>
        </p:nvPicPr>
        <p:blipFill>
          <a:blip r:embed="rId4">
            <a:extLst/>
          </a:blip>
          <a:stretch>
            <a:fillRect/>
          </a:stretch>
        </p:blipFill>
        <p:spPr>
          <a:xfrm>
            <a:off x="6552536" y="1741083"/>
            <a:ext cx="4412546" cy="2402158"/>
          </a:xfrm>
          <a:prstGeom prst="rect">
            <a:avLst/>
          </a:prstGeom>
          <a:ln w="12700">
            <a:miter lim="400000"/>
          </a:ln>
        </p:spPr>
      </p:pic>
      <p:pic>
        <p:nvPicPr>
          <p:cNvPr id="351" name="Screenshot 2025-10-20 alle 21.51.32.png" descr="Screenshot 2025-10-20 alle 21.51.32.png"/>
          <p:cNvPicPr>
            <a:picLocks noChangeAspect="1"/>
          </p:cNvPicPr>
          <p:nvPr/>
        </p:nvPicPr>
        <p:blipFill>
          <a:blip r:embed="rId5">
            <a:extLst/>
          </a:blip>
          <a:stretch>
            <a:fillRect/>
          </a:stretch>
        </p:blipFill>
        <p:spPr>
          <a:xfrm>
            <a:off x="55015" y="4146963"/>
            <a:ext cx="3935472" cy="1857684"/>
          </a:xfrm>
          <a:prstGeom prst="rect">
            <a:avLst/>
          </a:prstGeom>
          <a:ln w="12700">
            <a:miter lim="400000"/>
          </a:ln>
        </p:spPr>
      </p:pic>
      <p:pic>
        <p:nvPicPr>
          <p:cNvPr id="352" name="Screenshot 2025-10-20 alle 21.52.19.png" descr="Screenshot 2025-10-20 alle 21.52.19.png"/>
          <p:cNvPicPr>
            <a:picLocks noChangeAspect="1"/>
          </p:cNvPicPr>
          <p:nvPr/>
        </p:nvPicPr>
        <p:blipFill>
          <a:blip r:embed="rId6">
            <a:extLst/>
          </a:blip>
          <a:stretch>
            <a:fillRect/>
          </a:stretch>
        </p:blipFill>
        <p:spPr>
          <a:xfrm>
            <a:off x="5173947" y="4412863"/>
            <a:ext cx="6755320" cy="1450758"/>
          </a:xfrm>
          <a:prstGeom prst="rect">
            <a:avLst/>
          </a:prstGeom>
          <a:ln w="12700">
            <a:miter lim="400000"/>
          </a:ln>
        </p:spPr>
      </p:pic>
      <p:sp>
        <p:nvSpPr>
          <p:cNvPr id="353" name="Schulman et al. Obesity 2017"/>
          <p:cNvSpPr txBox="1"/>
          <p:nvPr/>
        </p:nvSpPr>
        <p:spPr>
          <a:xfrm>
            <a:off x="5302581" y="5895475"/>
            <a:ext cx="1450459" cy="20591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900"/>
            </a:lvl1pPr>
          </a:lstStyle>
          <a:p>
            <a:pPr/>
            <a:r>
              <a:t>Schulman et al. Obesity 2017</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RetrospectVTI">
  <a:themeElements>
    <a:clrScheme name="RetrospectVTI">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RetrospectVTI">
      <a:majorFont>
        <a:latin typeface="Helvetica"/>
        <a:ea typeface="Helvetica"/>
        <a:cs typeface="Helvetica"/>
      </a:majorFont>
      <a:minorFont>
        <a:latin typeface="Calibri"/>
        <a:ea typeface="Calibri"/>
        <a:cs typeface="Calibri"/>
      </a:minorFont>
    </a:fontScheme>
    <a:fmtScheme name="Retrospect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trospectVTI">
  <a:themeElements>
    <a:clrScheme name="RetrospectVTI">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RetrospectVTI">
      <a:majorFont>
        <a:latin typeface="Helvetica"/>
        <a:ea typeface="Helvetica"/>
        <a:cs typeface="Helvetica"/>
      </a:majorFont>
      <a:minorFont>
        <a:latin typeface="Calibri"/>
        <a:ea typeface="Calibri"/>
        <a:cs typeface="Calibri"/>
      </a:minorFont>
    </a:fontScheme>
    <a:fmtScheme name="Retrospect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